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4" d="100"/>
          <a:sy n="64" d="100"/>
        </p:scale>
        <p:origin x="-67" y="-3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D4B8E2-3D4D-4B76-B446-342C678D7F77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CE4EC9-BBF7-4CFF-94E2-415265837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610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FD115-82C4-4828-A4C3-C0ED973E01A2}" type="datetimeFigureOut">
              <a:rPr lang="ru-RU" smtClean="0"/>
              <a:t>13.02.2016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432FA-DBC9-4DD9-8F46-77E70C65E3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9897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FD115-82C4-4828-A4C3-C0ED973E01A2}" type="datetimeFigureOut">
              <a:rPr lang="ru-RU" smtClean="0"/>
              <a:t>13.02.2016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432FA-DBC9-4DD9-8F46-77E70C65E3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4664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FD115-82C4-4828-A4C3-C0ED973E01A2}" type="datetimeFigureOut">
              <a:rPr lang="ru-RU" smtClean="0"/>
              <a:t>13.02.2016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432FA-DBC9-4DD9-8F46-77E70C65E3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0766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FD115-82C4-4828-A4C3-C0ED973E01A2}" type="datetimeFigureOut">
              <a:rPr lang="ru-RU" smtClean="0"/>
              <a:t>13.02.2016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432FA-DBC9-4DD9-8F46-77E70C65E3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6997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FD115-82C4-4828-A4C3-C0ED973E01A2}" type="datetimeFigureOut">
              <a:rPr lang="ru-RU" smtClean="0"/>
              <a:t>13.02.2016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432FA-DBC9-4DD9-8F46-77E70C65E3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541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FD115-82C4-4828-A4C3-C0ED973E01A2}" type="datetimeFigureOut">
              <a:rPr lang="ru-RU" smtClean="0"/>
              <a:t>13.02.2016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432FA-DBC9-4DD9-8F46-77E70C65E3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0433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FD115-82C4-4828-A4C3-C0ED973E01A2}" type="datetimeFigureOut">
              <a:rPr lang="ru-RU" smtClean="0"/>
              <a:t>13.02.2016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432FA-DBC9-4DD9-8F46-77E70C65E3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1208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FD115-82C4-4828-A4C3-C0ED973E01A2}" type="datetimeFigureOut">
              <a:rPr lang="ru-RU" smtClean="0"/>
              <a:t>13.02.2016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432FA-DBC9-4DD9-8F46-77E70C65E3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2456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FD115-82C4-4828-A4C3-C0ED973E01A2}" type="datetimeFigureOut">
              <a:rPr lang="ru-RU" smtClean="0"/>
              <a:t>13.02.2016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432FA-DBC9-4DD9-8F46-77E70C65E3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8686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FD115-82C4-4828-A4C3-C0ED973E01A2}" type="datetimeFigureOut">
              <a:rPr lang="ru-RU" smtClean="0"/>
              <a:t>13.02.2016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432FA-DBC9-4DD9-8F46-77E70C65E3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9972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FD115-82C4-4828-A4C3-C0ED973E01A2}" type="datetimeFigureOut">
              <a:rPr lang="ru-RU" smtClean="0"/>
              <a:t>13.02.2016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432FA-DBC9-4DD9-8F46-77E70C65E3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1231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FD115-82C4-4828-A4C3-C0ED973E01A2}" type="datetimeFigureOut">
              <a:rPr lang="ru-RU" smtClean="0"/>
              <a:t>13.02.2016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C432FA-DBC9-4DD9-8F46-77E70C65E3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864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onarium.ru/sonnik/ie/k-chemu-snitsya-eho-sonnik-eho/" TargetMode="External"/><Relationship Id="rId3" Type="http://schemas.openxmlformats.org/officeDocument/2006/relationships/hyperlink" Target="http://subscribe.ru/group/tsvetyi/314504/" TargetMode="External"/><Relationship Id="rId7" Type="http://schemas.openxmlformats.org/officeDocument/2006/relationships/hyperlink" Target="http://malenkie-gnomiki.ru/ya-sam-uchim-rebenka-byit-samostoyatelnyim" TargetMode="External"/><Relationship Id="rId2" Type="http://schemas.openxmlformats.org/officeDocument/2006/relationships/hyperlink" Target="http://www.asia-travel2000.ru/content.php?id=173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lenagold.ru/fon/clipart/p/pila.html" TargetMode="External"/><Relationship Id="rId11" Type="http://schemas.openxmlformats.org/officeDocument/2006/relationships/hyperlink" Target="http://2016god.su/vsyo-o-2016-m/visokosnyj-god-2016" TargetMode="External"/><Relationship Id="rId5" Type="http://schemas.openxmlformats.org/officeDocument/2006/relationships/hyperlink" Target="https://www.pressfoto.ru/image-343982" TargetMode="External"/><Relationship Id="rId10" Type="http://schemas.openxmlformats.org/officeDocument/2006/relationships/hyperlink" Target="http://webmandry.com/raznoe/priroda/" TargetMode="External"/><Relationship Id="rId4" Type="http://schemas.openxmlformats.org/officeDocument/2006/relationships/hyperlink" Target="http://ptici.info/ptici/ivolga.html" TargetMode="External"/><Relationship Id="rId9" Type="http://schemas.openxmlformats.org/officeDocument/2006/relationships/hyperlink" Target="http://www.sigolochki.ru/accessories/r/171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75164" y="439387"/>
            <a:ext cx="7869382" cy="1902032"/>
          </a:xfrm>
          <a:solidFill>
            <a:srgbClr val="F7F707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/>
            </a:r>
            <a:b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мозговой штурм </a:t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«Шуточные загадки»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58940" y="2978583"/>
            <a:ext cx="4184073" cy="2709698"/>
          </a:xfrm>
        </p:spPr>
        <p:txBody>
          <a:bodyPr>
            <a:normAutofit fontScale="25000" lnSpcReduction="20000"/>
          </a:bodyPr>
          <a:lstStyle/>
          <a:p>
            <a:pPr algn="l">
              <a:lnSpc>
                <a:spcPct val="120000"/>
              </a:lnSpc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8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20000"/>
              </a:lnSpc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Селезнева Лариса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Сергеевна,</a:t>
            </a:r>
            <a:endParaRPr lang="ru-RU" sz="8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20000"/>
              </a:lnSpc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pPr algn="l">
              <a:lnSpc>
                <a:spcPct val="120000"/>
              </a:lnSpc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СУВУ  для обучающихся с </a:t>
            </a:r>
            <a:r>
              <a:rPr lang="ru-RU" sz="8000" b="1" dirty="0" err="1" smtClean="0">
                <a:latin typeface="Times New Roman" pitchFamily="18" charset="0"/>
                <a:cs typeface="Times New Roman" pitchFamily="18" charset="0"/>
              </a:rPr>
              <a:t>девиантным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20000"/>
              </a:lnSpc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(общественно 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опасным)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поведением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7567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53643" y="1683327"/>
            <a:ext cx="3932237" cy="293617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Какой город назван в честь большой птицы?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9" r="144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9819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08759" y="1683326"/>
            <a:ext cx="4477122" cy="2995551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каком году, люди едят больше обыкновенного?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1" r="78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0063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0" y="1683327"/>
            <a:ext cx="5225143" cy="279367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 можно увидеть закрытыми глазами?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6" r="55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9370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1161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Ответы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433946" y="1199408"/>
            <a:ext cx="6546272" cy="5658592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Ямайка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Иван да Марья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Иволга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Дыра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Пила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сам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Эхо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Зонтик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Орёл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Високосный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05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52400"/>
            <a:ext cx="10515600" cy="77585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Источники картинок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1111972"/>
            <a:ext cx="10515600" cy="5274973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>
                <a:hlinkClick r:id="rId2"/>
              </a:rPr>
              <a:t>http://www.asia-travel2000.ru/content.php?id=173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hlinkClick r:id="rId3"/>
              </a:rPr>
              <a:t>http://subscribe.ru/group/tsvetyi/314504/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hlinkClick r:id="rId4"/>
              </a:rPr>
              <a:t>http://ptici.info/ptici/ivolga.html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hlinkClick r:id="rId5"/>
              </a:rPr>
              <a:t>https://www.pressfoto.ru/image-343982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hlinkClick r:id="rId6"/>
              </a:rPr>
              <a:t>http://lenagold.ru/fon/clipart/p/pila.html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hlinkClick r:id="rId7"/>
              </a:rPr>
              <a:t>http://malenkie-gnomiki.ru/ya-sam-uchim-rebenka-byit-samostoyatelnyim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hlinkClick r:id="rId8"/>
              </a:rPr>
              <a:t>http://www.sonarium.ru/sonnik/ie/k-chemu-snitsya-eho-sonnik-eho/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hlinkClick r:id="rId9"/>
              </a:rPr>
              <a:t>http://www.sigolochki.ru/accessories/r/171.html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hlinkClick r:id="rId10"/>
              </a:rPr>
              <a:t>http://webmandry.com/raznoe/priroda/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hlinkClick r:id="rId11"/>
              </a:rPr>
              <a:t>http://2016god.su/vsyo-o-2016-m/visokosnyj-god-2016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009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7" r="7867"/>
          <a:stretch>
            <a:fillRect/>
          </a:stretch>
        </p:blipFill>
        <p:spPr/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53643" y="1683327"/>
            <a:ext cx="3932237" cy="279367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Цветок, который имеет женский и мужской род?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03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53643" y="1683327"/>
            <a:ext cx="3932237" cy="336368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Како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остров, говорит про себя, что его можно носить под рубашкой?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5" r="77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6260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901144" y="1707077"/>
            <a:ext cx="3932237" cy="3411187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Птица, потеряв одну букву становится самой большой рекой в Европе?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5" r="79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5106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53643" y="1683326"/>
            <a:ext cx="3932237" cy="2544289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Чем больше ковыряешь, тем больше становится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5" r="77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0067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53643" y="1683326"/>
            <a:ext cx="3932237" cy="1760517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 кого есть зубы, а рта нет?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5" r="134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855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53643" y="1683326"/>
            <a:ext cx="3932237" cy="2294907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Сын моего отца, а мне не брат, кто это?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8" r="24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8505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53643" y="1683327"/>
            <a:ext cx="3932237" cy="198614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Кто говорит на всех языках?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1" r="78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9362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20635" y="1683327"/>
            <a:ext cx="4465246" cy="279367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Сожмешь клин, разожмешь блин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3" b="59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875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112</TotalTime>
  <Words>167</Words>
  <Application>Microsoft Office PowerPoint</Application>
  <PresentationFormat>Произвольный</PresentationFormat>
  <Paragraphs>45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 мозговой штурм  «Шуточные загадки»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Ответы:</vt:lpstr>
      <vt:lpstr>Источники картинок: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Lara</cp:lastModifiedBy>
  <cp:revision>10</cp:revision>
  <dcterms:created xsi:type="dcterms:W3CDTF">2016-02-11T17:07:14Z</dcterms:created>
  <dcterms:modified xsi:type="dcterms:W3CDTF">2016-02-13T14:15:27Z</dcterms:modified>
</cp:coreProperties>
</file>