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9" r:id="rId14"/>
    <p:sldId id="270" r:id="rId15"/>
    <p:sldId id="271" r:id="rId16"/>
    <p:sldId id="272" r:id="rId17"/>
    <p:sldId id="26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CFDECF-242A-4604-9681-23A1DDFF69A3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14F7B-FC78-46E4-95D2-AE7C2816DD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14F7B-FC78-46E4-95D2-AE7C2816DDF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C:\Documents and Settings\Admin\Рабочий стол\110915-1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23528" y="1268760"/>
            <a:ext cx="856895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00B050"/>
                </a:solidFill>
                <a:latin typeface="Comic Sans MS" pitchFamily="66" charset="0"/>
              </a:rPr>
              <a:t>Ребусы вы отгадайте, </a:t>
            </a:r>
          </a:p>
          <a:p>
            <a:pPr algn="ctr"/>
            <a:r>
              <a:rPr lang="ru-RU" sz="3100" b="1" dirty="0" smtClean="0">
                <a:solidFill>
                  <a:srgbClr val="00B050"/>
                </a:solidFill>
                <a:latin typeface="Comic Sans MS" pitchFamily="66" charset="0"/>
              </a:rPr>
              <a:t>ПРАВИЛА ДОРОЖНОГО ДВИЖЕНИЯ</a:t>
            </a:r>
          </a:p>
          <a:p>
            <a:pPr algn="ctr"/>
            <a:r>
              <a:rPr lang="ru-RU" sz="3400" b="1" dirty="0" smtClean="0">
                <a:solidFill>
                  <a:srgbClr val="00B050"/>
                </a:solidFill>
                <a:latin typeface="Comic Sans MS" pitchFamily="66" charset="0"/>
              </a:rPr>
              <a:t> никогда не забывайте!</a:t>
            </a:r>
            <a:endParaRPr lang="ru-RU" sz="34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2050" name="Picture 2" descr="http://www.mbdou65ku.caduk.ru/images/2548958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284984"/>
            <a:ext cx="3895725" cy="2743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C:\Documents and Settings\Admin\Рабочий стол\110915-1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755576" y="1412776"/>
            <a:ext cx="1269899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</a:t>
            </a:r>
            <a:endParaRPr kumimoji="0" lang="ru-RU" sz="20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23559" name="Picture 7" descr="http://animal-store.ru/img/2015/043009/49288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420888"/>
            <a:ext cx="2903019" cy="1737276"/>
          </a:xfrm>
          <a:prstGeom prst="rect">
            <a:avLst/>
          </a:prstGeom>
          <a:noFill/>
        </p:spPr>
      </p:pic>
      <p:pic>
        <p:nvPicPr>
          <p:cNvPr id="8" name="Picture 2" descr="http://i229.photobucket.com/albums/ee277/jefferyhodges/Apostrophe.png?t=119835845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844824"/>
            <a:ext cx="714375" cy="952500"/>
          </a:xfrm>
          <a:prstGeom prst="rect">
            <a:avLst/>
          </a:prstGeom>
          <a:noFill/>
        </p:spPr>
      </p:pic>
      <p:pic>
        <p:nvPicPr>
          <p:cNvPr id="23561" name="Picture 9" descr="http://free-illustrations-ls01.gatag.net/images/lgi01a2014021301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2780928"/>
            <a:ext cx="2527248" cy="122413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012160" y="1916832"/>
            <a:ext cx="17956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i="1" strike="sngStrike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  = </a:t>
            </a:r>
            <a:r>
              <a:rPr lang="ru-RU" sz="5400" b="1" i="1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C:\Documents and Settings\Admin\Рабочий стол\110915-1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 descr="https://openclipart.org/image/2400px/svg_to_png/24680/beakman-Blue-ey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564904"/>
            <a:ext cx="2231036" cy="191683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835696" y="1628800"/>
            <a:ext cx="16273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i="1" strike="sngStrike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5400" b="1" i="1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i229.photobucket.com/albums/ee277/jefferyhodges/Apostrophe.png?t=119835845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827584" y="2132856"/>
            <a:ext cx="714375" cy="952500"/>
          </a:xfrm>
          <a:prstGeom prst="rect">
            <a:avLst/>
          </a:prstGeom>
          <a:noFill/>
        </p:spPr>
      </p:pic>
      <p:pic>
        <p:nvPicPr>
          <p:cNvPr id="25604" name="Picture 4" descr="http://www.rb-design.ru/portfolio/spkf_wr_4/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2636912"/>
            <a:ext cx="2596300" cy="1967509"/>
          </a:xfrm>
          <a:prstGeom prst="rect">
            <a:avLst/>
          </a:prstGeom>
          <a:noFill/>
        </p:spPr>
      </p:pic>
      <p:pic>
        <p:nvPicPr>
          <p:cNvPr id="8" name="Picture 2" descr="http://i229.photobucket.com/albums/ee277/jefferyhodges/Apostrophe.png?t=119835845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4139952" y="2132856"/>
            <a:ext cx="714375" cy="952500"/>
          </a:xfrm>
          <a:prstGeom prst="rect">
            <a:avLst/>
          </a:prstGeom>
          <a:noFill/>
        </p:spPr>
      </p:pic>
      <p:pic>
        <p:nvPicPr>
          <p:cNvPr id="9" name="Picture 2" descr="http://i229.photobucket.com/albums/ee277/jefferyhodges/Apostrophe.png?t=119835845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4788024" y="2132856"/>
            <a:ext cx="714375" cy="952500"/>
          </a:xfrm>
          <a:prstGeom prst="rect">
            <a:avLst/>
          </a:prstGeom>
          <a:noFill/>
        </p:spPr>
      </p:pic>
      <p:pic>
        <p:nvPicPr>
          <p:cNvPr id="10" name="Picture 2" descr="http://i229.photobucket.com/albums/ee277/jefferyhodges/Apostrophe.png?t=119835845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5436096" y="2132856"/>
            <a:ext cx="714375" cy="9525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300192" y="1916832"/>
            <a:ext cx="189507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i="1" strike="sngStrike" dirty="0" smtClean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 = м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C:\Documents and Settings\Admin\Рабочий стол\110915-1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bookre.org/loader/img.php?fbimg=30475_i_03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924944"/>
            <a:ext cx="2729365" cy="164326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707904" y="1916832"/>
            <a:ext cx="1537600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0" dirty="0" smtClean="0">
                <a:solidFill>
                  <a:srgbClr val="00B050"/>
                </a:solidFill>
              </a:rPr>
              <a:t>У</a:t>
            </a:r>
            <a:endParaRPr lang="ru-RU" sz="20000" dirty="0">
              <a:solidFill>
                <a:srgbClr val="00B050"/>
              </a:solidFill>
            </a:endParaRPr>
          </a:p>
        </p:txBody>
      </p:sp>
      <p:pic>
        <p:nvPicPr>
          <p:cNvPr id="2052" name="Picture 4" descr="http://www.remont-express.ru/wp-content/uploads/2014/07/13597205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2276872"/>
            <a:ext cx="1879409" cy="216024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259632" y="1844824"/>
            <a:ext cx="18149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i="1" strike="sngStrike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 = т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http://i229.photobucket.com/albums/ee277/jefferyhodges/Apostrophe.png?t=119835845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1844824"/>
            <a:ext cx="714375" cy="952500"/>
          </a:xfrm>
          <a:prstGeom prst="rect">
            <a:avLst/>
          </a:prstGeom>
          <a:noFill/>
        </p:spPr>
      </p:pic>
      <p:pic>
        <p:nvPicPr>
          <p:cNvPr id="10" name="Picture 2" descr="http://i229.photobucket.com/albums/ee277/jefferyhodges/Apostrophe.png?t=119835845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1844824"/>
            <a:ext cx="714375" cy="95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C:\Documents and Settings\Admin\Рабочий стол\110915-1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 descr="http://www.trw.com/sites/default/files/TRW%2520Advanced%2520Steering%2520Wheel1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636912"/>
            <a:ext cx="2430390" cy="15841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347864" y="2132856"/>
            <a:ext cx="1808508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0" dirty="0" smtClean="0">
                <a:solidFill>
                  <a:schemeClr val="accent4"/>
                </a:solidFill>
                <a:latin typeface="Century" pitchFamily="18" charset="0"/>
              </a:rPr>
              <a:t>И</a:t>
            </a:r>
            <a:endParaRPr lang="ru-RU" sz="15000" dirty="0">
              <a:solidFill>
                <a:schemeClr val="accent4"/>
              </a:solidFill>
              <a:latin typeface="Century" pitchFamily="18" charset="0"/>
            </a:endParaRPr>
          </a:p>
        </p:txBody>
      </p:sp>
      <p:pic>
        <p:nvPicPr>
          <p:cNvPr id="28678" name="Picture 6" descr="http://www.spiel-ideen.ch/spielzeug-online-shop/public/images_1000px/13681_1-schleic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772816"/>
            <a:ext cx="2952328" cy="2952328"/>
          </a:xfrm>
          <a:prstGeom prst="rect">
            <a:avLst/>
          </a:prstGeom>
          <a:noFill/>
        </p:spPr>
      </p:pic>
      <p:pic>
        <p:nvPicPr>
          <p:cNvPr id="10" name="Picture 2" descr="http://i229.photobucket.com/albums/ee277/jefferyhodges/Apostrophe.png?t=119835845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899592" y="1772816"/>
            <a:ext cx="714375" cy="952500"/>
          </a:xfrm>
          <a:prstGeom prst="rect">
            <a:avLst/>
          </a:prstGeom>
          <a:noFill/>
        </p:spPr>
      </p:pic>
      <p:pic>
        <p:nvPicPr>
          <p:cNvPr id="11" name="Picture 2" descr="http://i229.photobucket.com/albums/ee277/jefferyhodges/Apostrophe.png?t=119835845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1844824"/>
            <a:ext cx="714375" cy="952500"/>
          </a:xfrm>
          <a:prstGeom prst="rect">
            <a:avLst/>
          </a:prstGeom>
          <a:noFill/>
        </p:spPr>
      </p:pic>
      <p:pic>
        <p:nvPicPr>
          <p:cNvPr id="13" name="Picture 2" descr="http://i229.photobucket.com/albums/ee277/jefferyhodges/Apostrophe.png?t=119835845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5220072" y="1772816"/>
            <a:ext cx="714375" cy="952500"/>
          </a:xfrm>
          <a:prstGeom prst="rect">
            <a:avLst/>
          </a:prstGeom>
          <a:noFill/>
        </p:spPr>
      </p:pic>
      <p:pic>
        <p:nvPicPr>
          <p:cNvPr id="14" name="Picture 2" descr="http://i229.photobucket.com/albums/ee277/jefferyhodges/Apostrophe.png?t=119835845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5796136" y="1772816"/>
            <a:ext cx="714375" cy="95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:\Documents and Settings\Admin\Рабочий стол\110915-1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 descr="http://cl.rushkolnik.ru/tw_files2/urls_132/46/d-45054/45054_html_m262cb73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276872"/>
            <a:ext cx="2095500" cy="235267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691680" y="980728"/>
            <a:ext cx="18149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i="1" strike="sngStrike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 = т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2" name="Picture 6" descr="http://wallpaperscraft.ru/image/54092/2560x14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1916832"/>
            <a:ext cx="4584509" cy="25787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:\Documents and Settings\Admin\Рабочий стол\110915-1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 descr="https://otvet.imgsmail.ru/download/259103fd833c050472250453715b0a26_s-99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996952"/>
            <a:ext cx="1866874" cy="1008112"/>
          </a:xfrm>
          <a:prstGeom prst="rect">
            <a:avLst/>
          </a:prstGeom>
          <a:noFill/>
        </p:spPr>
      </p:pic>
      <p:pic>
        <p:nvPicPr>
          <p:cNvPr id="30724" name="Picture 4" descr="http://img2.okidoker.com/c/1/2/9/29911/3889445/8060206_2.jpg"/>
          <p:cNvPicPr>
            <a:picLocks noChangeAspect="1" noChangeArrowheads="1"/>
          </p:cNvPicPr>
          <p:nvPr/>
        </p:nvPicPr>
        <p:blipFill>
          <a:blip r:embed="rId4" cstate="print"/>
          <a:srcRect b="9091"/>
          <a:stretch>
            <a:fillRect/>
          </a:stretch>
        </p:blipFill>
        <p:spPr bwMode="auto">
          <a:xfrm>
            <a:off x="4142669" y="2708920"/>
            <a:ext cx="1643956" cy="1584176"/>
          </a:xfrm>
          <a:prstGeom prst="rect">
            <a:avLst/>
          </a:prstGeom>
          <a:noFill/>
        </p:spPr>
      </p:pic>
      <p:pic>
        <p:nvPicPr>
          <p:cNvPr id="30726" name="Picture 6" descr="http://statuspress.com.ua/wp-content/uploads/2011/09/44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2708920"/>
            <a:ext cx="2141312" cy="1584571"/>
          </a:xfrm>
          <a:prstGeom prst="rect">
            <a:avLst/>
          </a:prstGeom>
          <a:noFill/>
        </p:spPr>
      </p:pic>
      <p:pic>
        <p:nvPicPr>
          <p:cNvPr id="5" name="Picture 2" descr="http://i229.photobucket.com/albums/ee277/jefferyhodges/Apostrophe.png?t=119835845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736" y="2204864"/>
            <a:ext cx="714375" cy="952500"/>
          </a:xfrm>
          <a:prstGeom prst="rect">
            <a:avLst/>
          </a:prstGeom>
          <a:noFill/>
        </p:spPr>
      </p:pic>
      <p:pic>
        <p:nvPicPr>
          <p:cNvPr id="6" name="Picture 2" descr="http://i229.photobucket.com/albums/ee277/jefferyhodges/Apostrophe.png?t=119835845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3419872" y="1772816"/>
            <a:ext cx="714375" cy="9525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228184" y="1700808"/>
            <a:ext cx="157927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i="1" strike="sngStrike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ё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C:\Documents and Settings\Admin\Рабочий стол\110915-1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 descr="http://sciencerocksuk.co.uk/wp-content/uploads/2015/02/robo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204864"/>
            <a:ext cx="2106965" cy="2483347"/>
          </a:xfrm>
          <a:prstGeom prst="rect">
            <a:avLst/>
          </a:prstGeom>
          <a:noFill/>
        </p:spPr>
      </p:pic>
      <p:pic>
        <p:nvPicPr>
          <p:cNvPr id="31748" name="Picture 4" descr="http://karapuz-spb.ru/products_pictures/6edcf6d65bda6ae4bdedc7b82b98599f%20%281%29_enl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3068960"/>
            <a:ext cx="1872207" cy="1872208"/>
          </a:xfrm>
          <a:prstGeom prst="rect">
            <a:avLst/>
          </a:prstGeom>
          <a:noFill/>
        </p:spPr>
      </p:pic>
      <p:pic>
        <p:nvPicPr>
          <p:cNvPr id="31750" name="Picture 6" descr="http://images.clipartpanda.com/moon-clipart-9i4eA9g5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2060848"/>
            <a:ext cx="1862336" cy="1862336"/>
          </a:xfrm>
          <a:prstGeom prst="rect">
            <a:avLst/>
          </a:prstGeom>
          <a:noFill/>
        </p:spPr>
      </p:pic>
      <p:pic>
        <p:nvPicPr>
          <p:cNvPr id="5" name="Picture 2" descr="http://i229.photobucket.com/albums/ee277/jefferyhodges/Apostrophe.png?t=119835845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899592" y="1556792"/>
            <a:ext cx="714375" cy="952500"/>
          </a:xfrm>
          <a:prstGeom prst="rect">
            <a:avLst/>
          </a:prstGeom>
          <a:noFill/>
        </p:spPr>
      </p:pic>
      <p:pic>
        <p:nvPicPr>
          <p:cNvPr id="6" name="Picture 2" descr="http://i229.photobucket.com/albums/ee277/jefferyhodges/Apostrophe.png?t=119835845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1556792"/>
            <a:ext cx="714375" cy="952500"/>
          </a:xfrm>
          <a:prstGeom prst="rect">
            <a:avLst/>
          </a:prstGeom>
          <a:noFill/>
        </p:spPr>
      </p:pic>
      <p:pic>
        <p:nvPicPr>
          <p:cNvPr id="7" name="Picture 2" descr="http://i229.photobucket.com/albums/ee277/jefferyhodges/Apostrophe.png?t=119835845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4283968" y="2348880"/>
            <a:ext cx="714375" cy="952500"/>
          </a:xfrm>
          <a:prstGeom prst="rect">
            <a:avLst/>
          </a:prstGeom>
          <a:noFill/>
        </p:spPr>
      </p:pic>
      <p:pic>
        <p:nvPicPr>
          <p:cNvPr id="8" name="Picture 2" descr="http://i229.photobucket.com/albums/ee277/jefferyhodges/Apostrophe.png?t=119835845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3707904" y="2348880"/>
            <a:ext cx="714375" cy="952500"/>
          </a:xfrm>
          <a:prstGeom prst="rect">
            <a:avLst/>
          </a:prstGeom>
          <a:noFill/>
        </p:spPr>
      </p:pic>
      <p:pic>
        <p:nvPicPr>
          <p:cNvPr id="9" name="Picture 2" descr="http://i229.photobucket.com/albums/ee277/jefferyhodges/Apostrophe.png?t=119835845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5724128" y="1484784"/>
            <a:ext cx="714375" cy="952500"/>
          </a:xfrm>
          <a:prstGeom prst="rect">
            <a:avLst/>
          </a:prstGeom>
          <a:noFill/>
        </p:spPr>
      </p:pic>
      <p:pic>
        <p:nvPicPr>
          <p:cNvPr id="10" name="Picture 2" descr="http://i229.photobucket.com/albums/ee277/jefferyhodges/Apostrophe.png?t=119835845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6300192" y="1484784"/>
            <a:ext cx="714375" cy="95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C:\Documents and Settings\Admin\Рабочий стол\110915-1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259632" y="692696"/>
            <a:ext cx="2448272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Ответы: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Светофор 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Пешеход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Автомобиль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Пассажир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Водитель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6. Переход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7. Знак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8. Дорога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9. Скорость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10. Разметка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11. Тротуар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12. Улица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13. Транспорт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14. Перекрёсток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15. Обочина</a:t>
            </a: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6" name="Picture 12" descr="http://cp14.nevsepic.com.ua/180/17978/1384904766-1-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708920"/>
            <a:ext cx="4479454" cy="2245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C:\Documents and Settings\Admin\Рабочий стол\110915-1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createapk.com/project/2014/05/yoedi/flower-wallpaper/icon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132856"/>
            <a:ext cx="2407146" cy="2407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55576" y="1700808"/>
            <a:ext cx="208823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0" dirty="0" smtClean="0">
                <a:solidFill>
                  <a:srgbClr val="FFC000"/>
                </a:solidFill>
                <a:latin typeface="Comic Sans MS" pitchFamily="66" charset="0"/>
              </a:rPr>
              <a:t>С</a:t>
            </a:r>
            <a:endParaRPr lang="ru-RU" sz="20000" dirty="0">
              <a:solidFill>
                <a:srgbClr val="FFC000"/>
              </a:solidFill>
              <a:latin typeface="Comic Sans MS" pitchFamily="66" charset="0"/>
            </a:endParaRPr>
          </a:p>
        </p:txBody>
      </p:sp>
      <p:pic>
        <p:nvPicPr>
          <p:cNvPr id="1026" name="Picture 2" descr="http://i229.photobucket.com/albums/ee277/jefferyhodges/Apostrophe.png?t=119835845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628800"/>
            <a:ext cx="714375" cy="952500"/>
          </a:xfrm>
          <a:prstGeom prst="rect">
            <a:avLst/>
          </a:prstGeom>
          <a:noFill/>
        </p:spPr>
      </p:pic>
      <p:pic>
        <p:nvPicPr>
          <p:cNvPr id="7" name="Picture 2" descr="http://i229.photobucket.com/albums/ee277/jefferyhodges/Apostrophe.png?t=119835845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2771800" y="1628800"/>
            <a:ext cx="714375" cy="952500"/>
          </a:xfrm>
          <a:prstGeom prst="rect">
            <a:avLst/>
          </a:prstGeom>
          <a:noFill/>
        </p:spPr>
      </p:pic>
      <p:pic>
        <p:nvPicPr>
          <p:cNvPr id="1028" name="Picture 4" descr="http://i833.photobucket.com/albums/zz256/OriginalCars/LogoFord.jpg?t=126274763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2276872"/>
            <a:ext cx="2688298" cy="2016224"/>
          </a:xfrm>
          <a:prstGeom prst="rect">
            <a:avLst/>
          </a:prstGeom>
          <a:noFill/>
        </p:spPr>
      </p:pic>
      <p:pic>
        <p:nvPicPr>
          <p:cNvPr id="9" name="Picture 2" descr="http://i229.photobucket.com/albums/ee277/jefferyhodges/Apostrophe.png?t=119835845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1628800"/>
            <a:ext cx="714375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C:\Documents and Settings\Admin\Рабочий стол\110915-1_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cs623629.vk.me/v623629691/33270/qrVQyL6Vdf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4354" y="2420888"/>
            <a:ext cx="1194813" cy="1839575"/>
          </a:xfrm>
          <a:prstGeom prst="rect">
            <a:avLst/>
          </a:prstGeom>
          <a:noFill/>
        </p:spPr>
      </p:pic>
      <p:pic>
        <p:nvPicPr>
          <p:cNvPr id="5" name="Picture 2" descr="http://i229.photobucket.com/albums/ee277/jefferyhodges/Apostrophe.png?t=119835845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1700808"/>
            <a:ext cx="714375" cy="952500"/>
          </a:xfrm>
          <a:prstGeom prst="rect">
            <a:avLst/>
          </a:prstGeom>
          <a:noFill/>
        </p:spPr>
      </p:pic>
      <p:pic>
        <p:nvPicPr>
          <p:cNvPr id="6" name="Picture 2" descr="http://i229.photobucket.com/albums/ee277/jefferyhodges/Apostrophe.png?t=119835845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1700808"/>
            <a:ext cx="714375" cy="9525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43808" y="2780928"/>
            <a:ext cx="1175322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0" dirty="0" err="1" smtClean="0">
                <a:solidFill>
                  <a:srgbClr val="FF0000"/>
                </a:solidFill>
                <a:latin typeface="Comic Sans MS" pitchFamily="66" charset="0"/>
              </a:rPr>
              <a:t>ш</a:t>
            </a:r>
            <a:endParaRPr lang="ru-RU" sz="1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8" name="Picture 4" descr="http://agronavt.com/wp-content/uploads/wpclassifieds/2013/10/18/77841-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212976"/>
            <a:ext cx="1541240" cy="1111620"/>
          </a:xfrm>
          <a:prstGeom prst="rect">
            <a:avLst/>
          </a:prstGeom>
          <a:noFill/>
        </p:spPr>
      </p:pic>
      <p:pic>
        <p:nvPicPr>
          <p:cNvPr id="9" name="Picture 2" descr="http://i229.photobucket.com/albums/ee277/jefferyhodges/Apostrophe.png?t=119835845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4067944" y="2348880"/>
            <a:ext cx="714375" cy="952500"/>
          </a:xfrm>
          <a:prstGeom prst="rect">
            <a:avLst/>
          </a:prstGeom>
          <a:noFill/>
        </p:spPr>
      </p:pic>
      <p:pic>
        <p:nvPicPr>
          <p:cNvPr id="10" name="Picture 2" descr="http://i229.photobucket.com/albums/ee277/jefferyhodges/Apostrophe.png?t=119835845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4644008" y="2348880"/>
            <a:ext cx="714375" cy="952500"/>
          </a:xfrm>
          <a:prstGeom prst="rect">
            <a:avLst/>
          </a:prstGeom>
          <a:noFill/>
        </p:spPr>
      </p:pic>
      <p:pic>
        <p:nvPicPr>
          <p:cNvPr id="1032" name="Picture 8" descr="http://www.binom-chem.ru/netcat_files/Image/sodapischevay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2636912"/>
            <a:ext cx="1192537" cy="1657626"/>
          </a:xfrm>
          <a:prstGeom prst="rect">
            <a:avLst/>
          </a:prstGeom>
          <a:noFill/>
        </p:spPr>
      </p:pic>
      <p:pic>
        <p:nvPicPr>
          <p:cNvPr id="13" name="Picture 2" descr="http://i229.photobucket.com/albums/ee277/jefferyhodges/Apostrophe.png?t=119835845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6300192" y="1700808"/>
            <a:ext cx="714375" cy="952500"/>
          </a:xfrm>
          <a:prstGeom prst="rect">
            <a:avLst/>
          </a:prstGeom>
          <a:noFill/>
        </p:spPr>
      </p:pic>
      <p:pic>
        <p:nvPicPr>
          <p:cNvPr id="14" name="Picture 2" descr="http://i229.photobucket.com/albums/ee277/jefferyhodges/Apostrophe.png?t=119835845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328" y="1700808"/>
            <a:ext cx="714375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C:\Documents and Settings\Admin\Рабочий стол\110915-1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steshka.ru/wp-content/uploads/2014/05/bukv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420888"/>
            <a:ext cx="1430637" cy="151194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59632" y="2636912"/>
            <a:ext cx="2160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</a:t>
            </a:r>
            <a:endParaRPr lang="ru-RU" sz="54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" name="Picture 2" descr="http://seogrot.com/wp-content/uploads/2013/03/rom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2420888"/>
            <a:ext cx="1068906" cy="1543273"/>
          </a:xfrm>
          <a:prstGeom prst="rect">
            <a:avLst/>
          </a:prstGeom>
          <a:noFill/>
        </p:spPr>
      </p:pic>
      <p:pic>
        <p:nvPicPr>
          <p:cNvPr id="6" name="Picture 2" descr="http://i229.photobucket.com/albums/ee277/jefferyhodges/Apostrophe.png?t=119835845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2195736" y="1628800"/>
            <a:ext cx="714375" cy="952500"/>
          </a:xfrm>
          <a:prstGeom prst="rect">
            <a:avLst/>
          </a:prstGeom>
          <a:noFill/>
        </p:spPr>
      </p:pic>
      <p:pic>
        <p:nvPicPr>
          <p:cNvPr id="7" name="Picture 2" descr="http://i229.photobucket.com/albums/ee277/jefferyhodges/Apostrophe.png?t=119835845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1628800"/>
            <a:ext cx="714375" cy="952500"/>
          </a:xfrm>
          <a:prstGeom prst="rect">
            <a:avLst/>
          </a:prstGeom>
          <a:noFill/>
        </p:spPr>
      </p:pic>
      <p:pic>
        <p:nvPicPr>
          <p:cNvPr id="1028" name="Picture 4" descr="http://2.bp.blogspot.com/_YfuIfBXqV4k/RY6gg2nS4hI/AAAAAAAAAAs/QqJExOeRuT0/s320/foodphoto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3068960"/>
            <a:ext cx="1238250" cy="942976"/>
          </a:xfrm>
          <a:prstGeom prst="rect">
            <a:avLst/>
          </a:prstGeom>
          <a:noFill/>
        </p:spPr>
      </p:pic>
      <p:pic>
        <p:nvPicPr>
          <p:cNvPr id="8" name="Picture 2" descr="http://i229.photobucket.com/albums/ee277/jefferyhodges/Apostrophe.png?t=119835845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2132856"/>
            <a:ext cx="714375" cy="952500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4355976" y="1844824"/>
            <a:ext cx="172819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1" u="none" strike="sng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</a:t>
            </a: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и</a:t>
            </a:r>
            <a:endParaRPr kumimoji="0" lang="ru-RU" sz="5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1" name="Picture 7" descr="http://cdn.1001freedownloads.com/vector/thumb/121539/Spruc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2348880"/>
            <a:ext cx="1656184" cy="1656184"/>
          </a:xfrm>
          <a:prstGeom prst="rect">
            <a:avLst/>
          </a:prstGeom>
          <a:noFill/>
        </p:spPr>
      </p:pic>
      <p:pic>
        <p:nvPicPr>
          <p:cNvPr id="11" name="Picture 2" descr="http://i229.photobucket.com/albums/ee277/jefferyhodges/Apostrophe.png?t=119835845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6516216" y="1556792"/>
            <a:ext cx="714375" cy="95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C:\Documents and Settings\Admin\Рабочий стол\110915-1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 descr="http://www.24-7-365.ru/pictures/3060283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433602">
            <a:off x="1106686" y="2848607"/>
            <a:ext cx="628168" cy="1372211"/>
          </a:xfrm>
          <a:prstGeom prst="rect">
            <a:avLst/>
          </a:prstGeom>
          <a:noFill/>
        </p:spPr>
      </p:pic>
      <p:pic>
        <p:nvPicPr>
          <p:cNvPr id="5" name="Picture 2" descr="http://i229.photobucket.com/albums/ee277/jefferyhodges/Apostrophe.png?t=119835845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2132856"/>
            <a:ext cx="714375" cy="952500"/>
          </a:xfrm>
          <a:prstGeom prst="rect">
            <a:avLst/>
          </a:prstGeom>
          <a:noFill/>
        </p:spPr>
      </p:pic>
      <p:pic>
        <p:nvPicPr>
          <p:cNvPr id="6" name="Picture 2" descr="http://i229.photobucket.com/albums/ee277/jefferyhodges/Apostrophe.png?t=119835845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2132856"/>
            <a:ext cx="714375" cy="952500"/>
          </a:xfrm>
          <a:prstGeom prst="rect">
            <a:avLst/>
          </a:prstGeom>
          <a:noFill/>
        </p:spPr>
      </p:pic>
      <p:pic>
        <p:nvPicPr>
          <p:cNvPr id="19460" name="Picture 4" descr="http://img-fotki.yandex.ru/get/4523/47407354.356/0_a5c99_74ed806d_ori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81917" y="2996952"/>
            <a:ext cx="1685304" cy="1368152"/>
          </a:xfrm>
          <a:prstGeom prst="rect">
            <a:avLst/>
          </a:prstGeom>
          <a:noFill/>
        </p:spPr>
      </p:pic>
      <p:pic>
        <p:nvPicPr>
          <p:cNvPr id="8" name="Picture 2" descr="http://i229.photobucket.com/albums/ee277/jefferyhodges/Apostrophe.png?t=119835845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132856"/>
            <a:ext cx="714375" cy="952500"/>
          </a:xfrm>
          <a:prstGeom prst="rect">
            <a:avLst/>
          </a:prstGeom>
          <a:noFill/>
        </p:spPr>
      </p:pic>
      <p:pic>
        <p:nvPicPr>
          <p:cNvPr id="9" name="Picture 2" descr="http://i229.photobucket.com/albums/ee277/jefferyhodges/Apostrophe.png?t=119835845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2132856"/>
            <a:ext cx="714375" cy="952500"/>
          </a:xfrm>
          <a:prstGeom prst="rect">
            <a:avLst/>
          </a:prstGeom>
          <a:noFill/>
        </p:spPr>
      </p:pic>
      <p:pic>
        <p:nvPicPr>
          <p:cNvPr id="19462" name="Picture 6" descr="http://funmozar.com/wp-content/uploads/2014/11/Giraffe-Clipart-14-300x30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1700808"/>
            <a:ext cx="2785492" cy="2785492"/>
          </a:xfrm>
          <a:prstGeom prst="rect">
            <a:avLst/>
          </a:prstGeom>
          <a:noFill/>
        </p:spPr>
      </p:pic>
      <p:pic>
        <p:nvPicPr>
          <p:cNvPr id="11" name="Picture 2" descr="http://i229.photobucket.com/albums/ee277/jefferyhodges/Apostrophe.png?t=119835845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908720"/>
            <a:ext cx="714375" cy="952500"/>
          </a:xfrm>
          <a:prstGeom prst="rect">
            <a:avLst/>
          </a:prstGeom>
          <a:noFill/>
        </p:spPr>
      </p:pic>
      <p:pic>
        <p:nvPicPr>
          <p:cNvPr id="12" name="Picture 2" descr="http://i229.photobucket.com/albums/ee277/jefferyhodges/Apostrophe.png?t=119835845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908720"/>
            <a:ext cx="714375" cy="95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:\Documents and Settings\Admin\Рабочий стол\110915-1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619672" y="1556792"/>
            <a:ext cx="2036135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pic>
        <p:nvPicPr>
          <p:cNvPr id="5122" name="Picture 2" descr="http://jpg.st.klumba.ua/img/users/avatars/original/106/avatar-105644-20120614192219.jpg"/>
          <p:cNvPicPr>
            <a:picLocks noChangeAspect="1" noChangeArrowheads="1"/>
          </p:cNvPicPr>
          <p:nvPr/>
        </p:nvPicPr>
        <p:blipFill>
          <a:blip r:embed="rId3" cstate="print"/>
          <a:srcRect r="-331" b="12350"/>
          <a:stretch>
            <a:fillRect/>
          </a:stretch>
        </p:blipFill>
        <p:spPr bwMode="auto">
          <a:xfrm>
            <a:off x="5076056" y="2348880"/>
            <a:ext cx="2411916" cy="2143925"/>
          </a:xfrm>
          <a:prstGeom prst="rect">
            <a:avLst/>
          </a:prstGeom>
          <a:noFill/>
        </p:spPr>
      </p:pic>
      <p:pic>
        <p:nvPicPr>
          <p:cNvPr id="6" name="Picture 2" descr="http://i229.photobucket.com/albums/ee277/jefferyhodges/Apostrophe.png?t=119835845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3779912" y="1772816"/>
            <a:ext cx="714375" cy="952500"/>
          </a:xfrm>
          <a:prstGeom prst="rect">
            <a:avLst/>
          </a:prstGeom>
          <a:noFill/>
        </p:spPr>
      </p:pic>
      <p:pic>
        <p:nvPicPr>
          <p:cNvPr id="7" name="Picture 2" descr="http://i229.photobucket.com/albums/ee277/jefferyhodges/Apostrophe.png?t=119835845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4427984" y="1772816"/>
            <a:ext cx="714375" cy="9525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195736" y="2420888"/>
            <a:ext cx="80502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dirty="0" err="1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д</a:t>
            </a:r>
            <a:endParaRPr lang="ru-RU" sz="8000" dirty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C:\Documents and Settings\Admin\Рабочий стол\110915-1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http://i.childrenbook-m.ru/u/84/71ba3ec37811e2b3a92d58826c674f/-/PETYH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1912" y="2204864"/>
            <a:ext cx="1523624" cy="2063527"/>
          </a:xfrm>
          <a:prstGeom prst="rect">
            <a:avLst/>
          </a:prstGeom>
          <a:noFill/>
        </p:spPr>
      </p:pic>
      <p:pic>
        <p:nvPicPr>
          <p:cNvPr id="5" name="Picture 2" descr="http://i229.photobucket.com/albums/ee277/jefferyhodges/Apostrophe.png?t=119835845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1484784"/>
            <a:ext cx="714375" cy="952500"/>
          </a:xfrm>
          <a:prstGeom prst="rect">
            <a:avLst/>
          </a:prstGeom>
          <a:noFill/>
        </p:spPr>
      </p:pic>
      <p:pic>
        <p:nvPicPr>
          <p:cNvPr id="6" name="Picture 2" descr="http://i229.photobucket.com/albums/ee277/jefferyhodges/Apostrophe.png?t=119835845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1484784"/>
            <a:ext cx="714375" cy="952500"/>
          </a:xfrm>
          <a:prstGeom prst="rect">
            <a:avLst/>
          </a:prstGeom>
          <a:noFill/>
        </p:spPr>
      </p:pic>
      <p:pic>
        <p:nvPicPr>
          <p:cNvPr id="7" name="Picture 2" descr="http://i229.photobucket.com/albums/ee277/jefferyhodges/Apostrophe.png?t=119835845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484784"/>
            <a:ext cx="714375" cy="952500"/>
          </a:xfrm>
          <a:prstGeom prst="rect">
            <a:avLst/>
          </a:prstGeom>
          <a:noFill/>
        </p:spPr>
      </p:pic>
      <p:pic>
        <p:nvPicPr>
          <p:cNvPr id="21508" name="Picture 4" descr="http://www.playing-field.ru/img/2015/052101/030797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2708920"/>
            <a:ext cx="1348409" cy="1348409"/>
          </a:xfrm>
          <a:prstGeom prst="rect">
            <a:avLst/>
          </a:prstGeom>
          <a:noFill/>
        </p:spPr>
      </p:pic>
      <p:pic>
        <p:nvPicPr>
          <p:cNvPr id="9" name="Picture 2" descr="http://i229.photobucket.com/albums/ee277/jefferyhodges/Apostrophe.png?t=119835845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844824"/>
            <a:ext cx="714375" cy="952500"/>
          </a:xfrm>
          <a:prstGeom prst="rect">
            <a:avLst/>
          </a:prstGeom>
          <a:noFill/>
        </p:spPr>
      </p:pic>
      <p:pic>
        <p:nvPicPr>
          <p:cNvPr id="10" name="Picture 2" descr="http://i229.photobucket.com/albums/ee277/jefferyhodges/Apostrophe.png?t=119835845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844824"/>
            <a:ext cx="714375" cy="9525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444208" y="2060848"/>
            <a:ext cx="24117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1" strike="sngStrike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5400" b="1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6084168" y="2924944"/>
            <a:ext cx="230425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2016</a:t>
            </a:r>
            <a:endParaRPr kumimoji="0" lang="ru-RU" sz="7200" b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C:\Documents and Settings\Admin\Рабочий стол\110915-1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 descr="http://www.tiempodenegocioshoy.com/wp-content/uploads/2013/02/NEGOCIO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996952"/>
            <a:ext cx="1633625" cy="2059732"/>
          </a:xfrm>
          <a:prstGeom prst="rect">
            <a:avLst/>
          </a:prstGeom>
          <a:noFill/>
        </p:spPr>
      </p:pic>
      <p:pic>
        <p:nvPicPr>
          <p:cNvPr id="7" name="Picture 2" descr="http://i229.photobucket.com/albums/ee277/jefferyhodges/Apostrophe.png?t=119835845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1916832"/>
            <a:ext cx="714375" cy="952500"/>
          </a:xfrm>
          <a:prstGeom prst="rect">
            <a:avLst/>
          </a:prstGeom>
          <a:noFill/>
        </p:spPr>
      </p:pic>
      <p:pic>
        <p:nvPicPr>
          <p:cNvPr id="8" name="Picture 2" descr="http://i229.photobucket.com/albums/ee277/jefferyhodges/Apostrophe.png?t=119835845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1916832"/>
            <a:ext cx="714375" cy="952500"/>
          </a:xfrm>
          <a:prstGeom prst="rect">
            <a:avLst/>
          </a:prstGeom>
          <a:noFill/>
        </p:spPr>
      </p:pic>
      <p:pic>
        <p:nvPicPr>
          <p:cNvPr id="22536" name="Picture 8" descr="http://www.playcast.ru/uploads/2015/06/12/1395362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1988840"/>
            <a:ext cx="2074445" cy="3237159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364088" y="1340768"/>
            <a:ext cx="21602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1" strike="sngStrike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5400" b="1" i="1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:\Documents and Settings\Admin\Рабочий стол\110915-1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 descr="http://oren.1gs.ru/img/oren_b_30359.jpg"/>
          <p:cNvPicPr>
            <a:picLocks noChangeAspect="1" noChangeArrowheads="1"/>
          </p:cNvPicPr>
          <p:nvPr/>
        </p:nvPicPr>
        <p:blipFill>
          <a:blip r:embed="rId3" cstate="print"/>
          <a:srcRect r="1721" b="5898"/>
          <a:stretch>
            <a:fillRect/>
          </a:stretch>
        </p:blipFill>
        <p:spPr bwMode="auto">
          <a:xfrm>
            <a:off x="1115616" y="1988840"/>
            <a:ext cx="2736304" cy="2676165"/>
          </a:xfrm>
          <a:prstGeom prst="rect">
            <a:avLst/>
          </a:prstGeom>
          <a:noFill/>
        </p:spPr>
      </p:pic>
      <p:pic>
        <p:nvPicPr>
          <p:cNvPr id="5" name="Picture 2" descr="http://i229.photobucket.com/albums/ee277/jefferyhodges/Apostrophe.png?t=119835845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1772816"/>
            <a:ext cx="714375" cy="952500"/>
          </a:xfrm>
          <a:prstGeom prst="rect">
            <a:avLst/>
          </a:prstGeom>
          <a:noFill/>
        </p:spPr>
      </p:pic>
      <p:pic>
        <p:nvPicPr>
          <p:cNvPr id="24580" name="Picture 4" descr="http://auto-ally.ru/pars_docs/refs/44/43018/43018_html_65c919c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1772816"/>
            <a:ext cx="2846767" cy="2918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96</Words>
  <Application>Microsoft Office PowerPoint</Application>
  <PresentationFormat>Экран (4:3)</PresentationFormat>
  <Paragraphs>38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22</cp:revision>
  <dcterms:modified xsi:type="dcterms:W3CDTF">2016-02-14T13:20:42Z</dcterms:modified>
</cp:coreProperties>
</file>