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DFF"/>
    <a:srgbClr val="FF33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14.02.2016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14.02.2016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14.02.2016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14.02.2016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14.02.2016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14.02.2016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14.02.2016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14.02.2016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14.02.2016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14.02.2016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>
                <a:solidFill>
                  <a:prstClr val="black"/>
                </a:solidFill>
              </a:rPr>
              <a:pPr/>
              <a:t>14.02.2016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h="0" prst="softRound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85852" y="142852"/>
            <a:ext cx="7724860" cy="6572296"/>
          </a:xfrm>
          <a:prstGeom prst="rect">
            <a:avLst/>
          </a:prstGeom>
          <a:solidFill>
            <a:srgbClr val="8BCDFF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h="0" prst="softRound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 descr="0_6a837_8225efc1_L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1285852" y="142852"/>
            <a:ext cx="7715304" cy="6572296"/>
          </a:xfrm>
          <a:prstGeom prst="rect">
            <a:avLst/>
          </a:prstGeom>
        </p:spPr>
      </p:pic>
      <p:pic>
        <p:nvPicPr>
          <p:cNvPr id="19" name="Рисунок 18" descr="0_66cfe_c3d35db6_M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 flipH="1">
            <a:off x="0" y="4964802"/>
            <a:ext cx="1785917" cy="1893198"/>
          </a:xfrm>
          <a:prstGeom prst="rect">
            <a:avLst/>
          </a:prstGeom>
        </p:spPr>
      </p:pic>
      <p:pic>
        <p:nvPicPr>
          <p:cNvPr id="22" name="Рисунок 21" descr="0_66cfe_c3d35db6_M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 flipH="1">
            <a:off x="0" y="1571612"/>
            <a:ext cx="1785917" cy="1893198"/>
          </a:xfrm>
          <a:prstGeom prst="rect">
            <a:avLst/>
          </a:prstGeom>
        </p:spPr>
      </p:pic>
      <p:pic>
        <p:nvPicPr>
          <p:cNvPr id="20" name="Рисунок 19" descr="0_66cfe_c3d35db6_M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3214686"/>
            <a:ext cx="1785917" cy="1893198"/>
          </a:xfrm>
          <a:prstGeom prst="rect">
            <a:avLst/>
          </a:prstGeom>
        </p:spPr>
      </p:pic>
      <p:pic>
        <p:nvPicPr>
          <p:cNvPr id="21" name="Рисунок 20" descr="0_66cfe_c3d35db6_M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1785917" cy="1893198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642556"/>
            <a:ext cx="9386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dic.nsf/ruwiki/1329086" TargetMode="External"/><Relationship Id="rId13" Type="http://schemas.openxmlformats.org/officeDocument/2006/relationships/hyperlink" Target="http://mosstroy-1.ru/krepezh?product_id=370" TargetMode="External"/><Relationship Id="rId3" Type="http://schemas.openxmlformats.org/officeDocument/2006/relationships/hyperlink" Target="http://ssdosug.ru/kak-samomu-neobychno-ukrasit-zabor/" TargetMode="External"/><Relationship Id="rId7" Type="http://schemas.openxmlformats.org/officeDocument/2006/relationships/hyperlink" Target="http://ru.spiderpic.com/stock-photos/istockphoto/11477832-anchor-with-rope" TargetMode="External"/><Relationship Id="rId12" Type="http://schemas.openxmlformats.org/officeDocument/2006/relationships/hyperlink" Target="http://cattewilds.blogspot.ru/2014/03/easter-chicken.html" TargetMode="External"/><Relationship Id="rId2" Type="http://schemas.openxmlformats.org/officeDocument/2006/relationships/hyperlink" Target="http://imgplusdb.com/polevye-cvety-buket-v-vaz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001golos.ru/794736" TargetMode="External"/><Relationship Id="rId11" Type="http://schemas.openxmlformats.org/officeDocument/2006/relationships/hyperlink" Target="http://www.mir-igrushki.ru/category/fun-frag/-%D1%8D%D1%82%D0%BE/product/plastilin-patarev-bizhuterija/category/5-6-let/category/cause/product/baraban-cause/" TargetMode="External"/><Relationship Id="rId5" Type="http://schemas.openxmlformats.org/officeDocument/2006/relationships/hyperlink" Target="http://exportarya.com/product-of-argentina.asp?hproduct=282" TargetMode="External"/><Relationship Id="rId15" Type="http://schemas.openxmlformats.org/officeDocument/2006/relationships/hyperlink" Target="http://www.graycell.ru/simplemask.php?def=+%E0%F1%F2%F0%EE%ED%EE%EC&amp;first=1" TargetMode="External"/><Relationship Id="rId10" Type="http://schemas.openxmlformats.org/officeDocument/2006/relationships/hyperlink" Target="http://ogorodik-sad.ru/content/kamysh-ozernyy-scirpus-lacustris-opisanie-lechenie-recepty" TargetMode="External"/><Relationship Id="rId4" Type="http://schemas.openxmlformats.org/officeDocument/2006/relationships/hyperlink" Target="http://xitech.ru/recepty/kak-prigotovit-ris-v-multivarke-redmond/" TargetMode="External"/><Relationship Id="rId9" Type="http://schemas.openxmlformats.org/officeDocument/2006/relationships/hyperlink" Target="http://www.news-xl.net/novosti/tehnologii/80656-uchenye-sdelali-almaz-iz-produktov-pitaniya.html" TargetMode="External"/><Relationship Id="rId14" Type="http://schemas.openxmlformats.org/officeDocument/2006/relationships/hyperlink" Target="http://rezept.pro/recepty-dlya-multivarki/1307-gerkulesovaya-kasha-s-izyumom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428604"/>
            <a:ext cx="7772400" cy="1470025"/>
          </a:xfrm>
        </p:spPr>
        <p:txBody>
          <a:bodyPr/>
          <a:lstStyle/>
          <a:p>
            <a:r>
              <a:rPr lang="en-US" sz="3600" i="1" dirty="0" smtClean="0">
                <a:solidFill>
                  <a:srgbClr val="002060"/>
                </a:solidFill>
                <a:latin typeface="Arial Black" pitchFamily="34" charset="0"/>
              </a:rPr>
              <a:t>II </a:t>
            </a:r>
            <a:r>
              <a:rPr lang="ru-RU" sz="3600" i="1" dirty="0" smtClean="0">
                <a:solidFill>
                  <a:srgbClr val="002060"/>
                </a:solidFill>
                <a:latin typeface="Arial Black" pitchFamily="34" charset="0"/>
              </a:rPr>
              <a:t>международный творческий конкурс для педагогов «Занимательные головоломки»</a:t>
            </a:r>
            <a:endParaRPr lang="ru-RU" sz="36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928934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Ребусы «Язык цветов»</a:t>
            </a:r>
          </a:p>
          <a:p>
            <a:pPr>
              <a:spcBef>
                <a:spcPts val="0"/>
              </a:spcBef>
            </a:pP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Луцак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Наталья Александровна, воспитатель,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МБДОУ комбинированного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вида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детский сад № 50 «Аистёнок», г.Североморск, Мурманская область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Ответы на ребусы.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05578" y="1048762"/>
            <a:ext cx="7595578" cy="559494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 Незабудка – я тебя никогда не забуду.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Ирис – посланник Олимпийских богов.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3. Лилия – чистота.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4. Фиалка – скромность.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5. Бархатцы – верность.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6. Гвоздика – удача, успех.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7. Астра – изящество.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изображений: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142984"/>
            <a:ext cx="7286676" cy="4525963"/>
          </a:xfrm>
        </p:spPr>
        <p:txBody>
          <a:bodyPr/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http://imgplusdb.com/polevye-cvety-buket-v-vaze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https://m.fotki.yandex.by/users/dysha-1971/tags/%D1%81%D0%BE%D0%B1%D0%B0%D1%87%D1%8C%D1%8F%20%D0%B1%D1%83%D0%B4%D0%BA%D0%B0/?p=1&amp;ncrnd=9221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  <a:hlinkClick r:id="rId3"/>
              </a:rPr>
              <a:t>3.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http://ssdosug.ru/kak-samomu-neobychno-ukrasit-zabor/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  <a:hlinkClick r:id="rId4"/>
              </a:rPr>
              <a:t>4.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4"/>
              </a:rPr>
              <a:t>http://xitech.ru/recepty/kak-prigotovit-ris-v-multivarke-redmond/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  <a:hlinkClick r:id="rId5"/>
              </a:rPr>
              <a:t>5.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5"/>
              </a:rPr>
              <a:t>http://exportarya.com/product-of-argentina.asp?hproduct=282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  <a:hlinkClick r:id="rId6"/>
              </a:rPr>
              <a:t>6.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6"/>
              </a:rPr>
              <a:t>http://1001golos.ru/794736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  <a:hlinkClick r:id="rId7"/>
              </a:rPr>
              <a:t>7.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7"/>
              </a:rPr>
              <a:t>http://ru.spiderpic.com/stock-photos/istockphoto/11477832-anchor-with-rope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  <a:hlinkClick r:id="rId8"/>
              </a:rPr>
              <a:t>8.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8"/>
              </a:rPr>
              <a:t>http://dic.academic.ru/dic.nsf/ruwiki/1329086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  <a:hlinkClick r:id="rId9"/>
              </a:rPr>
              <a:t>9.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9"/>
              </a:rPr>
              <a:t>http://www.news-xl.net/novosti/tehnologii/80656-uchenye-sdelali-almaz-iz-produktov-pitaniya.html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  <a:hlinkClick r:id="rId10"/>
              </a:rPr>
              <a:t>10.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10"/>
              </a:rPr>
              <a:t>http://ogorodik-sad.ru/content/kamysh-ozernyy-scirpus-lacustris-opisanie-lechenie-recepty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  <a:hlinkClick r:id="rId11"/>
              </a:rPr>
              <a:t>11.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11"/>
              </a:rPr>
              <a:t>http://www.mir-igrushki.ru/category/fun-frag/-%D1%8D%D1%82%D0%BE/product/plastilin-patarev-bizhuterija/category/5-6-let/category/cause/product/baraban-cause/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12.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http://likeforyou2.ru/ukrainskaya-hata.html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  <a:hlinkClick r:id="rId12"/>
              </a:rPr>
              <a:t>13.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12"/>
              </a:rPr>
              <a:t>http://cattewilds.blogspot.ru/2014/03/easter-chicken.html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  <a:hlinkClick r:id="rId13"/>
              </a:rPr>
              <a:t>14.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13"/>
              </a:rPr>
              <a:t>http://mosstroy-1.ru/krepezh?product_id=370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  <a:hlinkClick r:id="rId14"/>
              </a:rPr>
              <a:t>15.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14"/>
              </a:rPr>
              <a:t>http://rezept.pro/recepty-dlya-multivarki/1307-gerkulesovaya-kasha-s-izyumom.html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  <a:hlinkClick r:id="rId15"/>
              </a:rPr>
              <a:t>16.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15"/>
              </a:rPr>
              <a:t>http://www.graycell.ru/simplemask.php?def=+%E0%F1%F2%F0%EE%ED%EE%EC&amp;first=1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17.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http://www.platinumwall.ru/?go=wallpapers&amp;id=2464</a:t>
            </a:r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ru-RU" sz="1100" dirty="0" smtClean="0"/>
          </a:p>
          <a:p>
            <a:endParaRPr lang="ru-RU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Список библиографических источников </a:t>
            </a:r>
            <a:endParaRPr lang="ru-RU" sz="32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0"/>
            <a:ext cx="7258072" cy="4525963"/>
          </a:xfrm>
        </p:spPr>
        <p:txBody>
          <a:bodyPr/>
          <a:lstStyle/>
          <a:p>
            <a:r>
              <a:rPr lang="ru-RU" dirty="0" smtClean="0"/>
              <a:t>«Магия цветов», специальный выпуск газеты «Десятки идей», № 2, март, 2010 г. – 35 с.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Язык цветов.</a:t>
            </a:r>
            <a:endParaRPr lang="ru-RU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71546"/>
            <a:ext cx="7400948" cy="254318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Язык цветов – это не только обычай украшать помещения цветами, дарить букеты, но и каждый цветок заключал в себе необычное пожелание.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ои документы\маминазаявкасотворение\почемучка\9a6da1114c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786190"/>
            <a:ext cx="3452810" cy="2589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Ребусы «Язык цветов»</a:t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детей старшего дошкольного возраста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86446" y="3143248"/>
            <a:ext cx="828652" cy="68579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’’’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214414" y="2928934"/>
            <a:ext cx="1928826" cy="1714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ru-RU" sz="4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НЕ</a:t>
            </a:r>
            <a:endParaRPr lang="ru-RU" sz="4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8194" name="Рисунок 4" descr="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857496"/>
            <a:ext cx="2105025" cy="1543050"/>
          </a:xfrm>
          <a:prstGeom prst="rect">
            <a:avLst/>
          </a:prstGeom>
          <a:noFill/>
        </p:spPr>
      </p:pic>
      <p:pic>
        <p:nvPicPr>
          <p:cNvPr id="8193" name="Рисунок 9" descr="23217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786058"/>
            <a:ext cx="1800225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8000" dirty="0" smtClean="0">
                <a:latin typeface="Arial Black" pitchFamily="34" charset="0"/>
              </a:rPr>
              <a:t>    </a:t>
            </a:r>
          </a:p>
          <a:p>
            <a:pPr>
              <a:buNone/>
            </a:pPr>
            <a:r>
              <a:rPr lang="ru-RU" sz="8000" dirty="0" smtClean="0">
                <a:latin typeface="Arial Black" pitchFamily="34" charset="0"/>
              </a:rPr>
              <a:t>    И</a:t>
            </a:r>
            <a:endParaRPr lang="ru-RU" sz="8000" dirty="0">
              <a:latin typeface="Arial Black" pitchFamily="34" charset="0"/>
            </a:endParaRPr>
          </a:p>
        </p:txBody>
      </p:sp>
      <p:pic>
        <p:nvPicPr>
          <p:cNvPr id="7170" name="Picture 2" descr="http://dietyexpert.ru/wp-content/uploads/2015/09/dieta-pri-disbakterioze-u-vzroslyx-s-meny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285992"/>
            <a:ext cx="4143404" cy="253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000240"/>
            <a:ext cx="785818" cy="714381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latin typeface="Arial Black" pitchFamily="34" charset="0"/>
              </a:rPr>
              <a:t>’’’</a:t>
            </a:r>
            <a:endParaRPr lang="ru-RU" sz="4000" b="1" dirty="0">
              <a:latin typeface="Arial Black" pitchFamily="34" charset="0"/>
            </a:endParaRPr>
          </a:p>
        </p:txBody>
      </p:sp>
      <p:pic>
        <p:nvPicPr>
          <p:cNvPr id="6145" name="Picture 1" descr="D:\мои документы\маминазаявкасотворение\почемучка\limon2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2220902" cy="1714512"/>
          </a:xfrm>
          <a:prstGeom prst="rect">
            <a:avLst/>
          </a:prstGeom>
          <a:noFill/>
        </p:spPr>
      </p:pic>
      <p:pic>
        <p:nvPicPr>
          <p:cNvPr id="6146" name="Picture 2" descr="D:\мои документы\маминазаявкасотворение\почемучка\li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000240"/>
            <a:ext cx="1928826" cy="1815858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500694" y="2000240"/>
            <a:ext cx="785818" cy="71438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’’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147" name="Picture 3" descr="D:\мои документы\маминазаявкасотворение\почемучка\stock-illustration-11477832-anchor-with-ro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928802"/>
            <a:ext cx="1500198" cy="1928826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7858148" y="2071678"/>
            <a:ext cx="785818" cy="71438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’’”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143117"/>
            <a:ext cx="785818" cy="928694"/>
          </a:xfrm>
        </p:spPr>
        <p:txBody>
          <a:bodyPr/>
          <a:lstStyle/>
          <a:p>
            <a:pPr>
              <a:buNone/>
              <a:tabLst>
                <a:tab pos="531813" algn="l"/>
              </a:tabLst>
            </a:pPr>
            <a:r>
              <a:rPr lang="en-US" sz="4000" b="1" dirty="0" smtClean="0">
                <a:latin typeface="Arial Black" pitchFamily="34" charset="0"/>
              </a:rPr>
              <a:t>’’’</a:t>
            </a:r>
            <a:endParaRPr lang="ru-RU" sz="4000" b="1" dirty="0">
              <a:latin typeface="Arial Black" pitchFamily="34" charset="0"/>
            </a:endParaRPr>
          </a:p>
        </p:txBody>
      </p:sp>
      <p:pic>
        <p:nvPicPr>
          <p:cNvPr id="5121" name="Picture 1" descr="D:\мои документы\маминазаявкасотворение\почемучка\Eurpoean_Eagle_Ow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857364"/>
            <a:ext cx="2000264" cy="2083608"/>
          </a:xfrm>
          <a:prstGeom prst="rect">
            <a:avLst/>
          </a:prstGeom>
          <a:noFill/>
        </p:spPr>
      </p:pic>
      <p:pic>
        <p:nvPicPr>
          <p:cNvPr id="5122" name="Picture 2" descr="D:\мои документы\маминазаявкасотворение\почемучка\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143116"/>
            <a:ext cx="1966345" cy="142876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857752" y="2143116"/>
            <a:ext cx="785818" cy="9286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531813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’’’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123" name="Picture 3" descr="D:\мои документы\маминазаявкасотворение\почемучка\img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000240"/>
            <a:ext cx="2214578" cy="1660934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7929586" y="2071678"/>
            <a:ext cx="785818" cy="9286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531813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’’’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143116"/>
            <a:ext cx="828652" cy="61435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’’’’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097" name="Picture 1" descr="D:\мои документы\маминазаявкасотворение\почемучка\4240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2071702" cy="1974333"/>
          </a:xfrm>
          <a:prstGeom prst="rect">
            <a:avLst/>
          </a:prstGeom>
          <a:noFill/>
        </p:spPr>
      </p:pic>
      <p:pic>
        <p:nvPicPr>
          <p:cNvPr id="4098" name="Picture 2" descr="D:\мои документы\маминазаявкасотворение\почемучка\service_268688_1376844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71678"/>
            <a:ext cx="2455976" cy="174783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57818" y="2143116"/>
            <a:ext cx="357190" cy="61435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’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100" name="Picture 4" descr="http://www.wyzu.cn/uploadfile/2013/0904/20130904115700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071678"/>
            <a:ext cx="2214578" cy="1660934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8001024" y="2143116"/>
            <a:ext cx="928694" cy="61435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’’’’’’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71802" y="2428868"/>
            <a:ext cx="571505" cy="911215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’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3" name="Picture 1" descr="D:\мои документы\маминазаявкасотворение\почемучка\ac6312f5ad9b1346746433986f6fc09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1357290" y="2285992"/>
            <a:ext cx="1785950" cy="1785950"/>
          </a:xfrm>
          <a:prstGeom prst="rect">
            <a:avLst/>
          </a:prstGeom>
          <a:noFill/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3643306" y="2571744"/>
            <a:ext cx="1000132" cy="1000132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и</a:t>
            </a:r>
            <a:endParaRPr kumimoji="0" lang="ru-RU" sz="66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075" name="Picture 3" descr="https://iichan.moe/b/src/1452122563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2937247" cy="1652201"/>
          </a:xfrm>
          <a:prstGeom prst="rect">
            <a:avLst/>
          </a:prstGeom>
          <a:noFill/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7643834" y="2428868"/>
            <a:ext cx="571505" cy="911215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’’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496" y="2000240"/>
            <a:ext cx="1000132" cy="857256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’’’’’’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2530" name="Picture 2" descr="http://cp12.nevsepic.com.ua/83/1350254552-0123836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43050"/>
            <a:ext cx="2071702" cy="2690737"/>
          </a:xfrm>
          <a:prstGeom prst="rect">
            <a:avLst/>
          </a:prstGeom>
          <a:noFill/>
        </p:spPr>
      </p:pic>
      <p:pic>
        <p:nvPicPr>
          <p:cNvPr id="22532" name="Picture 4" descr="http://oboi-na.ru/files/2009/05/09/nature/oboi-na.ru_nature_4877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071678"/>
            <a:ext cx="2762268" cy="2071702"/>
          </a:xfrm>
          <a:prstGeom prst="rect">
            <a:avLst/>
          </a:prstGeom>
          <a:noFill/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5715008" y="2000240"/>
            <a:ext cx="428628" cy="857256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’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206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267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II международный творческий конкурс для педагогов «Занимательные головоломки»</vt:lpstr>
      <vt:lpstr>Язык цветов.</vt:lpstr>
      <vt:lpstr>Ребусы «Язык цветов» для детей старшего дошкольного возраста</vt:lpstr>
      <vt:lpstr>Слайд 4</vt:lpstr>
      <vt:lpstr>Слайд 5</vt:lpstr>
      <vt:lpstr>Слайд 6</vt:lpstr>
      <vt:lpstr>Слайд 7</vt:lpstr>
      <vt:lpstr>’</vt:lpstr>
      <vt:lpstr>Слайд 9</vt:lpstr>
      <vt:lpstr>Ответы на ребусы.</vt:lpstr>
      <vt:lpstr>Источники изображений:  </vt:lpstr>
      <vt:lpstr>Список библиографических источников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home-pc</cp:lastModifiedBy>
  <cp:revision>12</cp:revision>
  <dcterms:created xsi:type="dcterms:W3CDTF">2014-06-14T15:32:23Z</dcterms:created>
  <dcterms:modified xsi:type="dcterms:W3CDTF">2016-02-14T18:10:06Z</dcterms:modified>
</cp:coreProperties>
</file>