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5" d="100"/>
          <a:sy n="85" d="100"/>
        </p:scale>
        <p:origin x="-264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95800-6EF7-43C3-A032-714E1E5E8F62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602A9-C967-410C-9283-1EC0BF6A82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09027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95800-6EF7-43C3-A032-714E1E5E8F62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602A9-C967-410C-9283-1EC0BF6A82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4823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95800-6EF7-43C3-A032-714E1E5E8F62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602A9-C967-410C-9283-1EC0BF6A82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8046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95800-6EF7-43C3-A032-714E1E5E8F62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602A9-C967-410C-9283-1EC0BF6A82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290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95800-6EF7-43C3-A032-714E1E5E8F62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602A9-C967-410C-9283-1EC0BF6A82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3991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95800-6EF7-43C3-A032-714E1E5E8F62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602A9-C967-410C-9283-1EC0BF6A82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050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95800-6EF7-43C3-A032-714E1E5E8F62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602A9-C967-410C-9283-1EC0BF6A82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347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95800-6EF7-43C3-A032-714E1E5E8F62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602A9-C967-410C-9283-1EC0BF6A82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0232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95800-6EF7-43C3-A032-714E1E5E8F62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602A9-C967-410C-9283-1EC0BF6A82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483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95800-6EF7-43C3-A032-714E1E5E8F62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602A9-C967-410C-9283-1EC0BF6A82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683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95800-6EF7-43C3-A032-714E1E5E8F62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602A9-C967-410C-9283-1EC0BF6A82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0369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A95800-6EF7-43C3-A032-714E1E5E8F62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2602A9-C967-410C-9283-1EC0BF6A82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5277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4705"/>
            <a:ext cx="7772400" cy="2520279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   Электричество </a:t>
            </a:r>
            <a:br>
              <a:rPr lang="ru-RU" b="1" dirty="0" smtClean="0"/>
            </a:br>
            <a:r>
              <a:rPr lang="ru-RU" b="1" dirty="0" smtClean="0"/>
              <a:t> составная часть природы</a:t>
            </a:r>
            <a:br>
              <a:rPr lang="ru-RU" b="1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2000" dirty="0"/>
              <a:t>исследовательский проект по физике</a:t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35896" y="4293096"/>
            <a:ext cx="4896544" cy="1728192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tx1"/>
                </a:solidFill>
              </a:rPr>
              <a:t>Выполнила: </a:t>
            </a:r>
            <a:r>
              <a:rPr lang="ru-RU" sz="1800" b="1" dirty="0" err="1" smtClean="0">
                <a:solidFill>
                  <a:schemeClr val="tx1"/>
                </a:solidFill>
              </a:rPr>
              <a:t>Лазукова</a:t>
            </a:r>
            <a:r>
              <a:rPr lang="ru-RU" sz="1800" b="1" dirty="0" smtClean="0">
                <a:solidFill>
                  <a:schemeClr val="tx1"/>
                </a:solidFill>
              </a:rPr>
              <a:t> </a:t>
            </a:r>
            <a:r>
              <a:rPr lang="ru-RU" sz="1800" b="1" dirty="0">
                <a:solidFill>
                  <a:schemeClr val="tx1"/>
                </a:solidFill>
              </a:rPr>
              <a:t>Татьяна, ученица 2-б </a:t>
            </a:r>
            <a:r>
              <a:rPr lang="ru-RU" sz="1800" b="1" dirty="0" smtClean="0">
                <a:solidFill>
                  <a:schemeClr val="tx1"/>
                </a:solidFill>
              </a:rPr>
              <a:t>класса, МКОУ « СОШ № 29»</a:t>
            </a:r>
          </a:p>
          <a:p>
            <a:r>
              <a:rPr lang="ru-RU" sz="1800" b="1" dirty="0" smtClean="0">
                <a:solidFill>
                  <a:schemeClr val="tx1"/>
                </a:solidFill>
              </a:rPr>
              <a:t>Руководитель: </a:t>
            </a:r>
            <a:r>
              <a:rPr lang="ru-RU" sz="1800" b="1" dirty="0" err="1" smtClean="0">
                <a:solidFill>
                  <a:schemeClr val="tx1"/>
                </a:solidFill>
              </a:rPr>
              <a:t>Бехтольд</a:t>
            </a:r>
            <a:r>
              <a:rPr lang="ru-RU" sz="1800" b="1" dirty="0" smtClean="0">
                <a:solidFill>
                  <a:schemeClr val="tx1"/>
                </a:solidFill>
              </a:rPr>
              <a:t> Людмила Григорьевна, учитель начальных классов</a:t>
            </a:r>
            <a:endParaRPr lang="ru-RU" sz="1800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6" name="Рисунок 5" descr="P728004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3501008"/>
            <a:ext cx="2193708" cy="2924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604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Провели опыты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82752" cy="4525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Опыт </a:t>
            </a:r>
            <a:r>
              <a:rPr lang="ru-RU" b="1" dirty="0"/>
              <a:t>с расческой и волосами</a:t>
            </a:r>
            <a:r>
              <a:rPr lang="ru-RU" b="1" dirty="0" smtClean="0"/>
              <a:t>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Между </a:t>
            </a:r>
            <a:r>
              <a:rPr lang="ru-RU" dirty="0"/>
              <a:t>волосами и расческой проскакивают небольшие искорки. В результате можно услышать слабое потрескивание, а сами волосы встают дыбом.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Электризуются сразу два тела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264" y="1600200"/>
            <a:ext cx="3394472" cy="4525963"/>
          </a:xfrm>
        </p:spPr>
      </p:pic>
    </p:spTree>
    <p:extLst>
      <p:ext uri="{BB962C8B-B14F-4D97-AF65-F5344CB8AC3E}">
        <p14:creationId xmlns:p14="http://schemas.microsoft.com/office/powerpoint/2010/main" val="73323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b="1" dirty="0"/>
              <a:t>Опыт </a:t>
            </a:r>
            <a:r>
              <a:rPr lang="ru-RU" b="1" dirty="0" smtClean="0"/>
              <a:t>с листом </a:t>
            </a:r>
            <a:r>
              <a:rPr lang="ru-RU" b="1" dirty="0"/>
              <a:t>бумаги </a:t>
            </a:r>
            <a:r>
              <a:rPr lang="ru-RU" b="1" dirty="0" smtClean="0"/>
              <a:t>и с </a:t>
            </a:r>
            <a:r>
              <a:rPr lang="ru-RU" b="1" dirty="0"/>
              <a:t>тонкой полиэтиленовой </a:t>
            </a:r>
            <a:r>
              <a:rPr lang="ru-RU" b="1" dirty="0" smtClean="0"/>
              <a:t>пленкой</a:t>
            </a:r>
          </a:p>
          <a:p>
            <a:r>
              <a:rPr lang="ru-RU" dirty="0"/>
              <a:t>Тела станут прилипать друг к другу. Это взаимодействие называется электростатическим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264" y="1600200"/>
            <a:ext cx="3394472" cy="4525963"/>
          </a:xfrm>
        </p:spPr>
      </p:pic>
    </p:spTree>
    <p:extLst>
      <p:ext uri="{BB962C8B-B14F-4D97-AF65-F5344CB8AC3E}">
        <p14:creationId xmlns:p14="http://schemas.microsoft.com/office/powerpoint/2010/main" val="4244597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/>
              <a:t>Опыт со стеклянной палочкой и кусочками </a:t>
            </a:r>
            <a:r>
              <a:rPr lang="ru-RU" b="1" dirty="0" smtClean="0"/>
              <a:t>бумаги</a:t>
            </a:r>
          </a:p>
          <a:p>
            <a:r>
              <a:rPr lang="ru-RU" dirty="0"/>
              <a:t>Листочки прилипают к палочке, причем они начинают «реагировать» ещё до соприкосновения с ней. Электризуются два тела: лист бумаги </a:t>
            </a:r>
            <a:r>
              <a:rPr lang="ru-RU" dirty="0" smtClean="0"/>
              <a:t>и палочка.</a:t>
            </a:r>
            <a:r>
              <a:rPr lang="ru-RU" dirty="0"/>
              <a:t> Это взаимодействие называется электростатическим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264" y="1600200"/>
            <a:ext cx="3394472" cy="4525963"/>
          </a:xfrm>
        </p:spPr>
      </p:pic>
    </p:spTree>
    <p:extLst>
      <p:ext uri="{BB962C8B-B14F-4D97-AF65-F5344CB8AC3E}">
        <p14:creationId xmlns:p14="http://schemas.microsoft.com/office/powerpoint/2010/main" val="68822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95936" y="332656"/>
            <a:ext cx="4866928" cy="6192688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+mn-lt"/>
              </a:rPr>
              <a:t> </a:t>
            </a:r>
            <a:r>
              <a:rPr lang="ru-RU" sz="2800" dirty="0" smtClean="0">
                <a:latin typeface="+mn-lt"/>
              </a:rPr>
              <a:t>Также нами были проведены следующие опыты:</a:t>
            </a:r>
            <a:r>
              <a:rPr lang="ru-RU" sz="2800" dirty="0">
                <a:latin typeface="+mn-lt"/>
              </a:rPr>
              <a:t/>
            </a:r>
            <a:br>
              <a:rPr lang="ru-RU" sz="2800" dirty="0">
                <a:latin typeface="+mn-lt"/>
              </a:rPr>
            </a:br>
            <a:r>
              <a:rPr lang="ru-RU" sz="2800" dirty="0" smtClean="0">
                <a:latin typeface="+mn-lt"/>
              </a:rPr>
              <a:t>1.Электрический спрут</a:t>
            </a:r>
            <a:br>
              <a:rPr lang="ru-RU" sz="2800" dirty="0" smtClean="0">
                <a:latin typeface="+mn-lt"/>
              </a:rPr>
            </a:br>
            <a:r>
              <a:rPr lang="ru-RU" sz="2800" dirty="0" smtClean="0">
                <a:latin typeface="+mn-lt"/>
              </a:rPr>
              <a:t>2.</a:t>
            </a:r>
            <a:r>
              <a:rPr lang="ru-RU" sz="2800" b="1" dirty="0" smtClean="0">
                <a:latin typeface="+mn-lt"/>
              </a:rPr>
              <a:t> Трубочки </a:t>
            </a:r>
            <a:r>
              <a:rPr lang="ru-RU" sz="2800" b="1" dirty="0">
                <a:latin typeface="+mn-lt"/>
              </a:rPr>
              <a:t>с </a:t>
            </a:r>
            <a:r>
              <a:rPr lang="ru-RU" sz="2800" b="1" dirty="0" smtClean="0">
                <a:latin typeface="+mn-lt"/>
              </a:rPr>
              <a:t>карандашами</a:t>
            </a:r>
            <a:br>
              <a:rPr lang="ru-RU" sz="2800" b="1" dirty="0" smtClean="0">
                <a:latin typeface="+mn-lt"/>
              </a:rPr>
            </a:br>
            <a:r>
              <a:rPr lang="ru-RU" sz="2800" b="1" dirty="0" smtClean="0">
                <a:latin typeface="+mn-lt"/>
              </a:rPr>
              <a:t>3.</a:t>
            </a:r>
            <a:r>
              <a:rPr lang="ru-RU" sz="2800" dirty="0" smtClean="0">
                <a:latin typeface="+mn-lt"/>
              </a:rPr>
              <a:t>Две гильзы</a:t>
            </a:r>
            <a:r>
              <a:rPr lang="ru-RU" sz="2800" dirty="0">
                <a:latin typeface="+mn-lt"/>
              </a:rPr>
              <a:t/>
            </a:r>
            <a:br>
              <a:rPr lang="ru-RU" sz="2800" dirty="0">
                <a:latin typeface="+mn-lt"/>
              </a:rPr>
            </a:br>
            <a:r>
              <a:rPr lang="ru-RU" sz="2800" dirty="0" smtClean="0">
                <a:latin typeface="+mn-lt"/>
              </a:rPr>
              <a:t>4.Электрический шарик</a:t>
            </a:r>
            <a:br>
              <a:rPr lang="ru-RU" sz="2800" dirty="0" smtClean="0">
                <a:latin typeface="+mn-lt"/>
              </a:rPr>
            </a:br>
            <a:r>
              <a:rPr lang="ru-RU" sz="2800" dirty="0" smtClean="0">
                <a:latin typeface="+mn-lt"/>
              </a:rPr>
              <a:t>5.Батарейки </a:t>
            </a:r>
            <a:r>
              <a:rPr lang="ru-RU" sz="2800" dirty="0">
                <a:latin typeface="+mn-lt"/>
              </a:rPr>
              <a:t>зажигают </a:t>
            </a:r>
            <a:r>
              <a:rPr lang="ru-RU" sz="2800" dirty="0" smtClean="0">
                <a:latin typeface="+mn-lt"/>
              </a:rPr>
              <a:t>лампочку</a:t>
            </a:r>
            <a:br>
              <a:rPr lang="ru-RU" sz="2800" dirty="0" smtClean="0">
                <a:latin typeface="+mn-lt"/>
              </a:rPr>
            </a:br>
            <a:r>
              <a:rPr lang="ru-RU" sz="2800" dirty="0" smtClean="0">
                <a:latin typeface="+mn-lt"/>
              </a:rPr>
              <a:t>6.Проводники </a:t>
            </a:r>
            <a:r>
              <a:rPr lang="ru-RU" sz="2800" dirty="0">
                <a:latin typeface="+mn-lt"/>
              </a:rPr>
              <a:t>и </a:t>
            </a:r>
            <a:r>
              <a:rPr lang="ru-RU" sz="2800" dirty="0" smtClean="0">
                <a:latin typeface="+mn-lt"/>
              </a:rPr>
              <a:t>изоляторы</a:t>
            </a:r>
            <a:br>
              <a:rPr lang="ru-RU" sz="2800" dirty="0" smtClean="0">
                <a:latin typeface="+mn-lt"/>
              </a:rPr>
            </a:br>
            <a:r>
              <a:rPr lang="ru-RU" sz="2800" dirty="0">
                <a:latin typeface="+mn-lt"/>
              </a:rPr>
              <a:t/>
            </a:r>
            <a:br>
              <a:rPr lang="ru-RU" sz="2800" dirty="0">
                <a:latin typeface="+mn-lt"/>
              </a:rPr>
            </a:br>
            <a:r>
              <a:rPr lang="ru-RU" sz="2800" dirty="0" smtClean="0">
                <a:latin typeface="+mn-lt"/>
              </a:rPr>
              <a:t>Все эти опыты доказали, что </a:t>
            </a:r>
            <a:r>
              <a:rPr lang="ru-RU" sz="2700" u="sng" dirty="0"/>
              <a:t>э</a:t>
            </a:r>
            <a:r>
              <a:rPr lang="ru-RU" sz="2700" u="sng" dirty="0" smtClean="0"/>
              <a:t>лектричество </a:t>
            </a:r>
            <a:r>
              <a:rPr lang="ru-RU" sz="2700" u="sng" dirty="0"/>
              <a:t>является составной частью ПРИРОДЫ, окружающего МИРА. Оно присутствует во всём: в каждой частичке нашей ПЛАНЕТЫ, в пространстве, в самом человеке</a:t>
            </a:r>
            <a:br>
              <a:rPr lang="ru-RU" sz="2700" u="sng" dirty="0"/>
            </a:br>
            <a:endParaRPr lang="ru-RU" sz="2700" u="sng" dirty="0"/>
          </a:p>
        </p:txBody>
      </p:sp>
      <p:pic>
        <p:nvPicPr>
          <p:cNvPr id="6" name="Рисунок 5" descr="P80200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3573016"/>
            <a:ext cx="3518544" cy="2638908"/>
          </a:xfrm>
          <a:prstGeom prst="rect">
            <a:avLst/>
          </a:prstGeom>
        </p:spPr>
      </p:pic>
      <p:pic>
        <p:nvPicPr>
          <p:cNvPr id="7" name="Рисунок 6" descr="P80200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7" y="476672"/>
            <a:ext cx="3264363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6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Вывод: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688632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1.Изучив и проанализировав литературу по данной теме, мы познакомились с понятиями «электричество», «электрический ток», «электрическое напряжение»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 Проведя эксперименты узнали  как  и когда образуется электричество, как оно попадает в дома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3.Проведя исследовательскую работу мы доказали,  что электричество является составной частью природы, окружающего мира. Оно присутствует во всём: в каждой частичке нашей планеты, в пространстве, в самом человеке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Наша гипотеза верна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9923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Вам за внимание!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dirty="0"/>
              <a:t>ЛИТЕРАТУРА:</a:t>
            </a:r>
            <a:endParaRPr lang="ru-RU" dirty="0"/>
          </a:p>
          <a:p>
            <a:pPr lvl="0"/>
            <a:r>
              <a:rPr lang="ru-RU" dirty="0"/>
              <a:t>Горев Л. Занимательные опыты по физике. Просвещение. М. 1985г. </a:t>
            </a:r>
          </a:p>
          <a:p>
            <a:pPr lvl="0"/>
            <a:r>
              <a:rPr lang="ru-RU" dirty="0"/>
              <a:t>Интернет. Занимательная физика, Электричество</a:t>
            </a:r>
          </a:p>
          <a:p>
            <a:pPr lvl="0"/>
            <a:r>
              <a:rPr lang="ru-RU" dirty="0"/>
              <a:t>Интернет Урок по окружающему миру "Откуда в наш дом приходит электричество?" </a:t>
            </a:r>
          </a:p>
          <a:p>
            <a:pPr lvl="0"/>
            <a:r>
              <a:rPr lang="ru-RU" dirty="0"/>
              <a:t>Исследовательский проект «Удивительное электричество»</a:t>
            </a:r>
          </a:p>
          <a:p>
            <a:pPr lvl="0"/>
            <a:r>
              <a:rPr lang="ru-RU" dirty="0"/>
              <a:t>Клуб “Маленькие находчивые физики”</a:t>
            </a:r>
          </a:p>
          <a:p>
            <a:pPr lvl="0"/>
            <a:r>
              <a:rPr lang="ru-RU" dirty="0"/>
              <a:t>Ланина И.Я. Внеклассная работа по физике. Просвещение</a:t>
            </a:r>
          </a:p>
          <a:p>
            <a:pPr lvl="0"/>
            <a:r>
              <a:rPr lang="ru-RU" dirty="0"/>
              <a:t>Национальный научно-учебный центр физики частиц и высоких энергий (БГУ) 2012.March.15</a:t>
            </a:r>
          </a:p>
          <a:p>
            <a:pPr lvl="0"/>
            <a:r>
              <a:rPr lang="ru-RU" dirty="0"/>
              <a:t>Поваляев О.А, </a:t>
            </a:r>
            <a:r>
              <a:rPr lang="ru-RU" dirty="0" err="1"/>
              <a:t>Надольская</a:t>
            </a:r>
            <a:r>
              <a:rPr lang="ru-RU" dirty="0"/>
              <a:t> Я.В. Юный физик 1 Электричество.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241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43188" y="4786313"/>
            <a:ext cx="6215062" cy="1500187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Знание составляется из мелких крупинок ежедневного опыта.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Д.И.Писарев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pic>
        <p:nvPicPr>
          <p:cNvPr id="2051" name="Рисунок 3" descr="830265459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428625"/>
            <a:ext cx="6643688" cy="423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7255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8331a1c98d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476672"/>
            <a:ext cx="3528392" cy="2685791"/>
          </a:xfrm>
        </p:spPr>
      </p:pic>
      <p:pic>
        <p:nvPicPr>
          <p:cNvPr id="5" name="Рисунок 4" descr="chto-delat-esli-volosy-elektrizuiutsy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7824" y="1988840"/>
            <a:ext cx="3966691" cy="2697350"/>
          </a:xfrm>
          <a:prstGeom prst="rect">
            <a:avLst/>
          </a:prstGeom>
        </p:spPr>
      </p:pic>
      <p:pic>
        <p:nvPicPr>
          <p:cNvPr id="6" name="Рисунок 5" descr="lightning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8143" y="332656"/>
            <a:ext cx="3116599" cy="2664296"/>
          </a:xfrm>
          <a:prstGeom prst="rect">
            <a:avLst/>
          </a:prstGeom>
        </p:spPr>
      </p:pic>
      <p:pic>
        <p:nvPicPr>
          <p:cNvPr id="7" name="Рисунок 6" descr="3ec7cee06cdb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28" y="3933056"/>
            <a:ext cx="3506385" cy="2697219"/>
          </a:xfrm>
          <a:prstGeom prst="rect">
            <a:avLst/>
          </a:prstGeom>
        </p:spPr>
      </p:pic>
      <p:pic>
        <p:nvPicPr>
          <p:cNvPr id="8" name="Рисунок 7" descr="struja-kao-lek-za-sve-1352922900-22994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65862" y="4293096"/>
            <a:ext cx="3278138" cy="217449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Цель проекта: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выяснить, что такое электричество, электрический ток,  электрическое напряжение, когда оно возникает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3429000"/>
            <a:ext cx="3317354" cy="2952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161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/>
          <a:lstStyle/>
          <a:p>
            <a:r>
              <a:rPr lang="ru-RU" b="1" u="sng" dirty="0" smtClean="0"/>
              <a:t>Объектом</a:t>
            </a:r>
            <a:r>
              <a:rPr lang="ru-RU" b="1" dirty="0" smtClean="0"/>
              <a:t> исследования является процесс появления  электричества.</a:t>
            </a:r>
          </a:p>
          <a:p>
            <a:r>
              <a:rPr lang="ru-RU" b="1" u="sng" dirty="0" smtClean="0"/>
              <a:t>Предметом</a:t>
            </a:r>
            <a:r>
              <a:rPr lang="ru-RU" b="1" dirty="0" smtClean="0"/>
              <a:t> исследования является технология получения электричества в домашних условиях на основе опытов, наблюдений, сравнений и обобщений.</a:t>
            </a:r>
          </a:p>
          <a:p>
            <a:r>
              <a:rPr lang="ru-RU" b="1" dirty="0" smtClean="0"/>
              <a:t>Мы выдвигаем следующую </a:t>
            </a:r>
            <a:r>
              <a:rPr lang="ru-RU" b="1" u="sng" dirty="0" smtClean="0"/>
              <a:t>гипотезу</a:t>
            </a:r>
            <a:r>
              <a:rPr lang="ru-RU" b="1" dirty="0" smtClean="0"/>
              <a:t>: что электричество является составной частью природы, окружающего мира.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902196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r>
              <a:rPr lang="ru-RU" b="1" dirty="0"/>
              <a:t>Задачи </a:t>
            </a:r>
            <a:r>
              <a:rPr lang="ru-RU" b="1" dirty="0" smtClean="0"/>
              <a:t>исследования</a:t>
            </a:r>
            <a:endParaRPr lang="ru-RU" dirty="0"/>
          </a:p>
          <a:p>
            <a:r>
              <a:rPr lang="ru-RU" dirty="0"/>
              <a:t>1. Изучить и проанализировать литературу по данному вопросу;</a:t>
            </a:r>
          </a:p>
          <a:p>
            <a:pPr fontAlgn="base"/>
            <a:r>
              <a:rPr lang="ru-RU" dirty="0"/>
              <a:t>2. Провести опыты, доказывающие существование </a:t>
            </a:r>
            <a:r>
              <a:rPr lang="ru-RU" dirty="0" smtClean="0"/>
              <a:t>электричества в природе</a:t>
            </a:r>
            <a:r>
              <a:rPr lang="ru-RU" i="1" dirty="0"/>
              <a:t>;</a:t>
            </a:r>
            <a:endParaRPr lang="ru-RU" dirty="0"/>
          </a:p>
          <a:p>
            <a:pPr fontAlgn="base"/>
            <a:r>
              <a:rPr lang="ru-RU" dirty="0"/>
              <a:t>3. Сформулировать ответы на поставленные в начале </a:t>
            </a:r>
            <a:r>
              <a:rPr lang="ru-RU" dirty="0" smtClean="0"/>
              <a:t>вопросы</a:t>
            </a:r>
          </a:p>
          <a:p>
            <a:pPr fontAlgn="base"/>
            <a:r>
              <a:rPr lang="ru-RU" b="1" dirty="0"/>
              <a:t>Методы исследования:</a:t>
            </a:r>
            <a:endParaRPr lang="ru-RU" dirty="0"/>
          </a:p>
          <a:p>
            <a:pPr lvl="0" fontAlgn="base"/>
            <a:r>
              <a:rPr lang="ru-RU" dirty="0"/>
              <a:t>Теоретический ( анализ литературы)</a:t>
            </a:r>
          </a:p>
          <a:p>
            <a:pPr lvl="0" fontAlgn="base"/>
            <a:r>
              <a:rPr lang="ru-RU" dirty="0"/>
              <a:t>Э</a:t>
            </a:r>
            <a:r>
              <a:rPr lang="ru-RU" dirty="0" smtClean="0"/>
              <a:t>ксперимент</a:t>
            </a:r>
            <a:endParaRPr lang="ru-RU" dirty="0"/>
          </a:p>
          <a:p>
            <a:pPr fontAlgn="base"/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105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u="sng" dirty="0" smtClean="0"/>
              <a:t>Мы узнали</a:t>
            </a:r>
            <a:endParaRPr lang="ru-RU" sz="4000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59832" y="273050"/>
            <a:ext cx="4032448" cy="6396310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что древние греки очень любили украшения и мелкие поделки из </a:t>
            </a:r>
            <a:r>
              <a:rPr lang="ru-RU" i="1" dirty="0"/>
              <a:t>янтаря.</a:t>
            </a:r>
            <a:r>
              <a:rPr lang="ru-RU" dirty="0"/>
              <a:t> Этот камень они называли за его цвет и блеск «ЭЛЕКТРОН», что значит «</a:t>
            </a:r>
            <a:r>
              <a:rPr lang="ru-RU" i="1" dirty="0"/>
              <a:t>солнечный камень».</a:t>
            </a:r>
            <a:r>
              <a:rPr lang="ru-RU" dirty="0"/>
              <a:t> О том, что янтарь мог электризоваться знали давно. Впервые исследованием этого явления занялся знаменитый философ древности ФАЛЕС МИЛЕТСКИЙ. 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&amp;Kcy;&amp;acy;&amp;lcy;&amp;icy;&amp;ncy;&amp;icy;&amp;ncy;&amp;gcy;&amp;rcy;&amp;acy;&amp;dcy;&amp;scy;&amp;kcy;&amp;icy;&amp;jcy; &amp;yacy;&amp;ncy;&amp;tcy;&amp;acy;&amp;rcy;&amp;ncy;&amp;ycy;&amp;jcy; &amp;kcy;&amp;ocy;&amp;mcy;&amp;bcy;&amp;icy;&amp;ncy;&amp;acy;&amp;tcy; &amp;pcy;&amp;iecy;&amp;rcy;&amp;iecy;&amp;jcy;&amp;dcy;&amp;iecy;&amp;tcy; &amp;pcy;&amp;ocy;&amp;dcy; &amp;ucy;&amp;pcy;&amp;rcy;&amp;acy;&amp;vcy;&amp;lcy;&amp;iecy;&amp;ncy;&amp;icy;&amp;iecy; &amp;Rcy;&amp;ocy;&amp;scy;&amp;tcy;&amp;iecy;&amp;khcy;&amp;acy;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4301" y="188640"/>
            <a:ext cx="2059699" cy="1544774"/>
          </a:xfrm>
          <a:prstGeom prst="rect">
            <a:avLst/>
          </a:prstGeom>
          <a:noFill/>
        </p:spPr>
      </p:pic>
      <p:pic>
        <p:nvPicPr>
          <p:cNvPr id="6" name="Рисунок 5" descr="17754_html_44a1dbb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700808"/>
            <a:ext cx="2579199" cy="330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997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 smtClean="0"/>
              <a:t>Мы узнали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457200" y="4725143"/>
            <a:ext cx="4040188" cy="1944217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В конце XVIII века итальянский физик </a:t>
            </a:r>
            <a:r>
              <a:rPr lang="ru-RU" dirty="0" err="1"/>
              <a:t>Алессандро</a:t>
            </a:r>
            <a:r>
              <a:rPr lang="ru-RU" dirty="0"/>
              <a:t> Вольта создал первый источник тока и дал физикам возможность проводить опыты с электрическим </a:t>
            </a:r>
            <a:r>
              <a:rPr lang="ru-RU" dirty="0" smtClean="0"/>
              <a:t>током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3645024"/>
            <a:ext cx="4041775" cy="302433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практически измерять электричество человек научился только в начале 19 века</a:t>
            </a:r>
          </a:p>
          <a:p>
            <a:r>
              <a:rPr lang="ru-RU" dirty="0" smtClean="0"/>
              <a:t>1872 году русский ученый А.Н. Лодыгин изобрел первую в мире электрическую лампочку накаливания</a:t>
            </a:r>
          </a:p>
          <a:p>
            <a:endParaRPr lang="ru-RU" dirty="0"/>
          </a:p>
        </p:txBody>
      </p:sp>
      <p:pic>
        <p:nvPicPr>
          <p:cNvPr id="7" name="Рисунок 6" descr="3746_alessandrovolta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1412776"/>
            <a:ext cx="1838325" cy="2924175"/>
          </a:xfrm>
          <a:prstGeom prst="rect">
            <a:avLst/>
          </a:prstGeom>
        </p:spPr>
      </p:pic>
      <p:pic>
        <p:nvPicPr>
          <p:cNvPr id="8" name="Рисунок 7" descr="a_lampa_1_bl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80112" y="1196752"/>
            <a:ext cx="2615952" cy="2005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865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Мы узнали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6275040" cy="5400600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/>
              <a:t>Электричество – </a:t>
            </a:r>
            <a:r>
              <a:rPr lang="ru-RU" dirty="0"/>
              <a:t>это одна из форм </a:t>
            </a:r>
            <a:r>
              <a:rPr lang="ru-RU" dirty="0" smtClean="0"/>
              <a:t>энергии</a:t>
            </a:r>
          </a:p>
          <a:p>
            <a:r>
              <a:rPr lang="ru-RU" dirty="0"/>
              <a:t>Упорядоченное движение свободных электрически заряженных частиц называется </a:t>
            </a:r>
            <a:r>
              <a:rPr lang="ru-RU" b="1" dirty="0"/>
              <a:t>электрическим </a:t>
            </a:r>
            <a:r>
              <a:rPr lang="ru-RU" b="1" dirty="0" smtClean="0"/>
              <a:t>током</a:t>
            </a:r>
            <a:endParaRPr lang="ru-RU" dirty="0" smtClean="0"/>
          </a:p>
          <a:p>
            <a:r>
              <a:rPr lang="ru-RU" dirty="0" smtClean="0"/>
              <a:t>Главный </a:t>
            </a:r>
            <a:r>
              <a:rPr lang="ru-RU" dirty="0"/>
              <a:t>его источник – электростанции, откуда оно поступает в наши дома по толстым проводам, или </a:t>
            </a:r>
            <a:r>
              <a:rPr lang="ru-RU" dirty="0" smtClean="0"/>
              <a:t>кабелям</a:t>
            </a:r>
          </a:p>
          <a:p>
            <a:r>
              <a:rPr lang="ru-RU" dirty="0"/>
              <a:t>Электричество, которое никуда не движется, называется статическим</a:t>
            </a:r>
            <a:r>
              <a:rPr lang="ru-RU" dirty="0" smtClean="0"/>
              <a:t>.</a:t>
            </a:r>
          </a:p>
          <a:p>
            <a:r>
              <a:rPr lang="ru-RU" dirty="0"/>
              <a:t>Учёные установили, что </a:t>
            </a:r>
            <a:r>
              <a:rPr lang="ru-RU" i="1" dirty="0"/>
              <a:t>электричество</a:t>
            </a:r>
            <a:r>
              <a:rPr lang="ru-RU" dirty="0"/>
              <a:t> – это поток мельчайших заряженных частиц – </a:t>
            </a:r>
            <a:r>
              <a:rPr lang="ru-RU" i="1" dirty="0"/>
              <a:t>электронов.</a:t>
            </a: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 descr="66317jp1_13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56176" y="4293096"/>
            <a:ext cx="2862221" cy="2150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764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555</Words>
  <Application>Microsoft Office PowerPoint</Application>
  <PresentationFormat>Экран (4:3)</PresentationFormat>
  <Paragraphs>58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      Электричество   составная часть природы  исследовательский проект по физике </vt:lpstr>
      <vt:lpstr>Презентация PowerPoint</vt:lpstr>
      <vt:lpstr>Презентация PowerPoint</vt:lpstr>
      <vt:lpstr>Цель проекта:</vt:lpstr>
      <vt:lpstr>Презентация PowerPoint</vt:lpstr>
      <vt:lpstr>Презентация PowerPoint</vt:lpstr>
      <vt:lpstr>Мы узнали</vt:lpstr>
      <vt:lpstr>Мы узнали</vt:lpstr>
      <vt:lpstr>Мы узнали</vt:lpstr>
      <vt:lpstr>Провели опыты</vt:lpstr>
      <vt:lpstr>Презентация PowerPoint</vt:lpstr>
      <vt:lpstr>Презентация PowerPoint</vt:lpstr>
      <vt:lpstr> Также нами были проведены следующие опыты: 1.Электрический спрут 2. Трубочки с карандашами 3.Две гильзы 4.Электрический шарик 5.Батарейки зажигают лампочку 6.Проводники и изоляторы  Все эти опыты доказали, что электричество является составной частью ПРИРОДЫ, окружающего МИРА. Оно присутствует во всём: в каждой частичке нашей ПЛАНЕТЫ, в пространстве, в самом человеке </vt:lpstr>
      <vt:lpstr>Вывод: </vt:lpstr>
      <vt:lpstr>Спасибо Вам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Где живет электричество исследовательский проект по физике</dc:title>
  <dc:creator>user27</dc:creator>
  <cp:lastModifiedBy>Наталья</cp:lastModifiedBy>
  <cp:revision>19</cp:revision>
  <dcterms:created xsi:type="dcterms:W3CDTF">2015-02-03T10:29:12Z</dcterms:created>
  <dcterms:modified xsi:type="dcterms:W3CDTF">2016-02-16T08:22:12Z</dcterms:modified>
</cp:coreProperties>
</file>