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72" r:id="rId10"/>
    <p:sldId id="261" r:id="rId11"/>
    <p:sldId id="269" r:id="rId12"/>
    <p:sldId id="262" r:id="rId13"/>
    <p:sldId id="270" r:id="rId14"/>
    <p:sldId id="263" r:id="rId15"/>
    <p:sldId id="271" r:id="rId16"/>
    <p:sldId id="264" r:id="rId17"/>
    <p:sldId id="265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D427-7485-4CE0-A8CD-9D19769E5A35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5BCDD-C2B3-478D-A8AC-DC51F3E68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odshir.ru/1437-thickbox_default/sok-sady-pridonya-yabloko-shipovnik-s-6-ti-mesyacev-02l.jpg" TargetMode="External"/><Relationship Id="rId13" Type="http://schemas.openxmlformats.org/officeDocument/2006/relationships/hyperlink" Target="http://sovetov.su/upload/image/verstka/clipart4-d0bad0bed0bfd0b8d18f.png" TargetMode="External"/><Relationship Id="rId18" Type="http://schemas.openxmlformats.org/officeDocument/2006/relationships/hyperlink" Target="https://www.colourbox.com/preview/3547639-gray-goose.jpg" TargetMode="External"/><Relationship Id="rId26" Type="http://schemas.openxmlformats.org/officeDocument/2006/relationships/hyperlink" Target="http://www.cliparthut.com/clip-arts/125/blue-music-notes-clip-art-125449.png" TargetMode="External"/><Relationship Id="rId3" Type="http://schemas.openxmlformats.org/officeDocument/2006/relationships/hyperlink" Target="http://img-fotki.yandex.ru/get/9306/160466331.9f/0_105c25_9fb606a5_XL.jpg" TargetMode="External"/><Relationship Id="rId21" Type="http://schemas.openxmlformats.org/officeDocument/2006/relationships/hyperlink" Target="http://dasha46.narod.ru/Encyclopedic_Knowledge/Biology/Animals/BugsAndInsects/2/Komar1.jpg" TargetMode="External"/><Relationship Id="rId7" Type="http://schemas.openxmlformats.org/officeDocument/2006/relationships/hyperlink" Target="http://shophat.com/images/audio/guild-guitars-gc-2-classical-acoustic-guitar-natural.jpg" TargetMode="External"/><Relationship Id="rId12" Type="http://schemas.openxmlformats.org/officeDocument/2006/relationships/hyperlink" Target="https://pop-music.ru/upload/catalog/max/88880000438.jpg" TargetMode="External"/><Relationship Id="rId17" Type="http://schemas.openxmlformats.org/officeDocument/2006/relationships/hyperlink" Target="http://www.musique-et-art.com/images/produitsarticles/dv016jpglarge468329996lacquer-1404124368.jpg" TargetMode="External"/><Relationship Id="rId25" Type="http://schemas.openxmlformats.org/officeDocument/2006/relationships/hyperlink" Target="http://museumlabs.ru/board/phpBB3/download/file.php?id=47&amp;sid=96216a4301cb441b9518c164a5cc82c9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&#1073;&#1072;&#1088;&#1073;&#1072;&#1088;&#1080;&#1089;&#1082;&#1080;.&#1088;&#1092;/pages/gallery/953.jpg" TargetMode="External"/><Relationship Id="rId20" Type="http://schemas.openxmlformats.org/officeDocument/2006/relationships/hyperlink" Target="http://i64.fastpic.ru/big/2014/1013/7c/9800c4388ca39cb8e62ebe6e03fd9b7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kVpwHGCOZP8/Um5eAdbmWSI/AAAAAAAADU8/gqMGRsiV2CU/s1600/&#1088;&#1077;&#1087;&#1082;&#1072;-e1342782593447-1024x734+&#1082;&#1086;&#1087;&#1080;&#1103;.jpg" TargetMode="External"/><Relationship Id="rId11" Type="http://schemas.openxmlformats.org/officeDocument/2006/relationships/hyperlink" Target="http://www.logolife.ru/wp-content/gallery/dlya-izucheniya-zvukov/fontan.jpg" TargetMode="External"/><Relationship Id="rId24" Type="http://schemas.openxmlformats.org/officeDocument/2006/relationships/hyperlink" Target="http://stroika-remon.ucoz.ru/_si/0/11128168.jpg" TargetMode="External"/><Relationship Id="rId5" Type="http://schemas.openxmlformats.org/officeDocument/2006/relationships/hyperlink" Target="http://cdn2.justdogbreeds.com/justdogbreeds-cdn/photos/plog-content/thumbs/dog-breeds/dachshund/large/7148-dachshund-7-1.jpg" TargetMode="External"/><Relationship Id="rId15" Type="http://schemas.openxmlformats.org/officeDocument/2006/relationships/hyperlink" Target="http://papus666.narod.ru/clipart/d/duhov/muzik12.png" TargetMode="External"/><Relationship Id="rId23" Type="http://schemas.openxmlformats.org/officeDocument/2006/relationships/hyperlink" Target="http://piano-ekb.ru/images/piano.jpg" TargetMode="External"/><Relationship Id="rId10" Type="http://schemas.openxmlformats.org/officeDocument/2006/relationships/hyperlink" Target="http://comeliness.su/wp-content/uploads/2013/03/d8ac8c328be339f5aef3466243d74733.jpg" TargetMode="External"/><Relationship Id="rId19" Type="http://schemas.openxmlformats.org/officeDocument/2006/relationships/hyperlink" Target="http://naturelcosmetics.ru/image/cache/data/dla-nogtei/2/-lak-baza-top-solagel-14-ml-2-800x600.jpg" TargetMode="External"/><Relationship Id="rId4" Type="http://schemas.openxmlformats.org/officeDocument/2006/relationships/hyperlink" Target="https://i1.ytimg.com/vi/w9Vf1NoPRg0/hqdefault.jpg" TargetMode="External"/><Relationship Id="rId9" Type="http://schemas.openxmlformats.org/officeDocument/2006/relationships/hyperlink" Target="http://www.abc4kids.com.au/image/cache/data/Products/Plastic%20Violin%20jpeg-500x500.jpg" TargetMode="External"/><Relationship Id="rId14" Type="http://schemas.openxmlformats.org/officeDocument/2006/relationships/hyperlink" Target="http://forum.materinstvo.ru/uploads/1394444823/post-167394-1394561292.jpg" TargetMode="External"/><Relationship Id="rId22" Type="http://schemas.openxmlformats.org/officeDocument/2006/relationships/hyperlink" Target="http://colouringbook.org/RSS/September-2011/Sep2011_Art/balalaika-1969px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21"/>
            <a:ext cx="9144000" cy="68536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II Международный творческий конкурс для педагогов "Занимательные головоломки"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348880"/>
            <a:ext cx="6966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Ребусы для детей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«Музыкальные инструменты»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Составила: </a:t>
            </a:r>
            <a:r>
              <a:rPr lang="ru-RU" b="1" dirty="0" err="1" smtClean="0"/>
              <a:t>Овчарова</a:t>
            </a:r>
            <a:r>
              <a:rPr lang="ru-RU" b="1" dirty="0" smtClean="0"/>
              <a:t> О.Н.</a:t>
            </a:r>
          </a:p>
          <a:p>
            <a:pPr algn="ctr"/>
            <a:r>
              <a:rPr lang="ru-RU" b="1" dirty="0" smtClean="0"/>
              <a:t>Музыкальный руководитель</a:t>
            </a:r>
          </a:p>
          <a:p>
            <a:pPr algn="ctr"/>
            <a:r>
              <a:rPr lang="ru-RU" b="1" dirty="0" smtClean="0"/>
              <a:t>МБДОУ «Детский сад №17 «Сказка»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4" name="Рисунок 3" descr="95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196752"/>
            <a:ext cx="3456384" cy="3456384"/>
          </a:xfrm>
          <a:prstGeom prst="rect">
            <a:avLst/>
          </a:prstGeom>
        </p:spPr>
      </p:pic>
      <p:sp>
        <p:nvSpPr>
          <p:cNvPr id="5" name="Ромб 4"/>
          <p:cNvSpPr/>
          <p:nvPr/>
        </p:nvSpPr>
        <p:spPr>
          <a:xfrm>
            <a:off x="2915816" y="980728"/>
            <a:ext cx="2304256" cy="3600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2088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dirty="0" smtClean="0">
                <a:solidFill>
                  <a:srgbClr val="FF0000"/>
                </a:solidFill>
              </a:rPr>
              <a:t>Т</a:t>
            </a:r>
            <a:endParaRPr lang="ru-RU" sz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0392" y="260648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628800"/>
            <a:ext cx="933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941168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Т Р О М Б О Н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ac502b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72816"/>
            <a:ext cx="834985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3547639-gray-goos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20688"/>
            <a:ext cx="4464496" cy="4464496"/>
          </a:xfrm>
          <a:prstGeom prst="rect">
            <a:avLst/>
          </a:prstGeom>
        </p:spPr>
      </p:pic>
      <p:pic>
        <p:nvPicPr>
          <p:cNvPr id="5" name="Рисунок 4" descr="0_105c25_9fb606a5_X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556792"/>
            <a:ext cx="4392488" cy="3174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4408" y="404664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360" y="404664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32656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515719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Г У С Л И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5" name="Рисунок 4" descr="gusl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4" name="Рисунок 3" descr="9800c4388ca39cb8e62ebe6e03fd9b7c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40768"/>
            <a:ext cx="2880320" cy="2028184"/>
          </a:xfrm>
          <a:prstGeom prst="rect">
            <a:avLst/>
          </a:prstGeom>
        </p:spPr>
      </p:pic>
      <p:pic>
        <p:nvPicPr>
          <p:cNvPr id="5" name="Рисунок 4" descr="-lak-baza-top-solagel-14-ml-2-800x600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124744"/>
            <a:ext cx="3425957" cy="2569468"/>
          </a:xfrm>
          <a:prstGeom prst="rect">
            <a:avLst/>
          </a:prstGeom>
        </p:spPr>
      </p:pic>
      <p:pic>
        <p:nvPicPr>
          <p:cNvPr id="6" name="Рисунок 5" descr="Komar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4029202">
            <a:off x="5941996" y="1676157"/>
            <a:ext cx="2609050" cy="1892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0432" y="-243408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-243408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-243408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980728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endParaRPr lang="ru-RU" sz="2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-315416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-315416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3573016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Ш = Б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7736" y="350100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solidFill>
                  <a:srgbClr val="FF0000"/>
                </a:solidFill>
              </a:rPr>
              <a:t> = 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5229200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Б А Л А Л А Й К 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balalaika-1969px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114" y="1412776"/>
            <a:ext cx="8229886" cy="507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3679"/>
          </a:xfrm>
          <a:prstGeom prst="rect">
            <a:avLst/>
          </a:prstGeom>
        </p:spPr>
      </p:pic>
      <p:pic>
        <p:nvPicPr>
          <p:cNvPr id="4" name="Рисунок 3" descr="1112816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772816"/>
            <a:ext cx="230425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07707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= 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-459432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861048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292080" y="3933056"/>
            <a:ext cx="648072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1124744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chemeClr val="accent4">
                    <a:lumMod val="75000"/>
                  </a:schemeClr>
                </a:solidFill>
              </a:rPr>
              <a:t>Е</a:t>
            </a:r>
            <a:endParaRPr lang="ru-RU" sz="20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Рисунок 13" descr="blue-music-notes-clip-art-125449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559645">
            <a:off x="6560622" y="1816872"/>
            <a:ext cx="1564971" cy="19863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8424" y="-459432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11368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2376264" cy="26828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9712" y="-531440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-531440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544" y="544522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Ф О Р Т Е П И А Н О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pian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268760"/>
            <a:ext cx="4845641" cy="4627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492896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МОЛОДЕЦ!!!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3888" y="3326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КАРТИНКИ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908720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chemeClr val="tx2"/>
                </a:solidFill>
                <a:hlinkClick r:id="rId3"/>
              </a:rPr>
              <a:t>http://img-fotki.yandex.ru/get/9306/160466331.9f/0_105c25_9fb606a5_XL.jpg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4"/>
              </a:rPr>
              <a:t>https://i1.ytimg.com/vi/w9Vf1NoPRg0/hqdefault.jpg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5"/>
              </a:rPr>
              <a:t>http://cdn2.justdogbreeds.com/justdogbreeds-cdn/photos/plog-content/thumbs/dog-breeds/dachshund/large/7148-dachshund-7-1.jpg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6"/>
              </a:rPr>
              <a:t>http://3.bp.blogspot.com/-kVpwHGCOZP8/Um5eAdbmWSI/AAAAAAAADU8/gqMGRsiV2CU/s1600/репка-e1342782593447-1024x734+копия.jpg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7"/>
              </a:rPr>
              <a:t>http://shophat.com/images/audio/guild-guitars-gc-2-classical-acoustic-guitar-natural.jpg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8"/>
              </a:rPr>
              <a:t>http://rodshir.ru/1437-thickbox_default/sok-sady-pridonya-yabloko-shipovnik-s-6-ti-mesyacev-02l.jpg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9"/>
              </a:rPr>
              <a:t>http://www.abc4kids.com.au/image/cache/data/Products/Plastic%20Violin%20jpeg-500x500.jpg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0"/>
              </a:rPr>
              <a:t>http://comeliness.su/wp-content/uploads/2013/03/d8ac8c328be339f5aef3466243d74733.jpg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1"/>
              </a:rPr>
              <a:t>http://www.logolife.ru/wp-content/gallery/dlya-izucheniya-zvukov/fontan.jpg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2"/>
              </a:rPr>
              <a:t>https://pop-music.ru/upload/catalog/max/88880000438.jpg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3"/>
              </a:rPr>
              <a:t>http://sovetov.su/upload/image/verstka/clipart4-d0bad0bed0bfd0b8d18f.png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4"/>
              </a:rPr>
              <a:t>http://forum.materinstvo.ru/uploads/1394444823/post-167394-1394561292.jpg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5"/>
              </a:rPr>
              <a:t>http://papus666.narod.ru/clipart/d/duhov/muzik12.png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6"/>
              </a:rPr>
              <a:t>http://www.барбариски.рф/pages/gallery/953.jpg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7"/>
              </a:rPr>
              <a:t>http://www.musique-et-art.com/images/produitsarticles/dv016jpglarge468329996lacquer-1404124368.jpg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8"/>
              </a:rPr>
              <a:t>https://www.colourbox.com/preview/3547639-gray-goose.jpg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19"/>
              </a:rPr>
              <a:t>http://naturelcosmetics.ru/image/cache/data/dla-nogtei/2/-lak-baza-top-solagel-14-ml-2-800x600.jpg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http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://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i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64.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fastpic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.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ru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/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big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/2014/1013/7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c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/9800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c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4388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ca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39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cb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8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e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62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ebe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6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e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03</a:t>
            </a:r>
            <a:r>
              <a:rPr lang="en-US" sz="1200" u="sng" dirty="0" err="1" smtClean="0">
                <a:solidFill>
                  <a:schemeClr val="tx2"/>
                </a:solidFill>
                <a:hlinkClick r:id="rId20"/>
              </a:rPr>
              <a:t>fd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9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b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7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c</a:t>
            </a:r>
            <a:r>
              <a:rPr lang="ru-RU" sz="1200" u="sng" dirty="0" smtClean="0">
                <a:solidFill>
                  <a:schemeClr val="tx2"/>
                </a:solidFill>
                <a:hlinkClick r:id="rId20"/>
              </a:rPr>
              <a:t>.</a:t>
            </a:r>
            <a:r>
              <a:rPr lang="en-US" sz="1200" u="sng" dirty="0" smtClean="0">
                <a:solidFill>
                  <a:schemeClr val="tx2"/>
                </a:solidFill>
                <a:hlinkClick r:id="rId20"/>
              </a:rPr>
              <a:t>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1"/>
              </a:rPr>
              <a:t>http://dasha46.narod.ru/Encyclopedic_Knowledge/Biology/Animals/BugsAndInsects/2/Komar1.jpg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2"/>
              </a:rPr>
              <a:t>http://colouringbook.org/RSS/September-2011/Sep2011_Art/balalaika-1969px.png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3"/>
              </a:rPr>
              <a:t>http://piano-ekb.ru/images/piano.jpg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4"/>
              </a:rPr>
              <a:t>http://stroika-remon.ucoz.ru/_si/0/11128168.jpg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5"/>
              </a:rPr>
              <a:t>http://museumlabs.ru/board/phpBB3/download/file.php?id=47&amp;sid=96216a4301cb441b9518c164a5cc82c9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u="sng" dirty="0" smtClean="0">
                <a:solidFill>
                  <a:schemeClr val="tx2"/>
                </a:solidFill>
                <a:hlinkClick r:id="rId26"/>
              </a:rPr>
              <a:t>http://www.cliparthut.com/clip-arts/125/blue-music-notes-clip-art-125449.png</a:t>
            </a:r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http://www.papirus-tomsk.ru/user_files/Image/113683.jpg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21"/>
            <a:ext cx="9144000" cy="6853679"/>
          </a:xfrm>
          <a:prstGeom prst="rect">
            <a:avLst/>
          </a:prstGeom>
        </p:spPr>
      </p:pic>
      <p:pic>
        <p:nvPicPr>
          <p:cNvPr id="5" name="Рисунок 4" descr="репка-e1342782593447-1024x734 копия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060848"/>
            <a:ext cx="4154848" cy="2973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124744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979712" y="1196752"/>
            <a:ext cx="648072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112474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Е = 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sok-sady-pridonya-yabloko-shipovnik-s-6-ti-mesyacev-02l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276872"/>
            <a:ext cx="2952328" cy="2952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9712" y="5373216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 К Р И П К 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Plastic Violin jpeg-500x5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0"/>
            <a:ext cx="640871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21"/>
            <a:ext cx="9144000" cy="6853679"/>
          </a:xfrm>
          <a:prstGeom prst="rect">
            <a:avLst/>
          </a:prstGeom>
        </p:spPr>
      </p:pic>
      <p:pic>
        <p:nvPicPr>
          <p:cNvPr id="3" name="Рисунок 2" descr="d8ac8c328be339f5aef3466243d7473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303494"/>
            <a:ext cx="3672408" cy="2754306"/>
          </a:xfrm>
          <a:prstGeom prst="rect">
            <a:avLst/>
          </a:prstGeom>
        </p:spPr>
      </p:pic>
      <p:pic>
        <p:nvPicPr>
          <p:cNvPr id="4" name="Рисунок 3" descr="1034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2780021" cy="2872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26876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 = Г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76672"/>
            <a:ext cx="792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476672"/>
            <a:ext cx="792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9675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 = 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085184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Г И Т А Р 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4" name="Рисунок 3" descr="guild-guitars-gc-2-classical-acoustic-guitar-natura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476672"/>
            <a:ext cx="5661248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321"/>
            <a:ext cx="9144000" cy="6853679"/>
          </a:xfrm>
          <a:prstGeom prst="rect">
            <a:avLst/>
          </a:prstGeom>
        </p:spPr>
      </p:pic>
      <p:pic>
        <p:nvPicPr>
          <p:cNvPr id="3" name="Рисунок 2" descr="7148-dachshund-7-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060848"/>
            <a:ext cx="4536504" cy="3028116"/>
          </a:xfrm>
          <a:prstGeom prst="rect">
            <a:avLst/>
          </a:prstGeom>
        </p:spPr>
      </p:pic>
      <p:pic>
        <p:nvPicPr>
          <p:cNvPr id="7" name="Рисунок 6" descr="fontan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1700808"/>
            <a:ext cx="3467100" cy="308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148478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 = С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6376" y="620688"/>
            <a:ext cx="5040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620688"/>
            <a:ext cx="5040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620688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5013176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 А К С А Ф О Н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88880000438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04664"/>
            <a:ext cx="3338701" cy="5809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3679"/>
          </a:xfrm>
          <a:prstGeom prst="rect">
            <a:avLst/>
          </a:prstGeom>
        </p:spPr>
      </p:pic>
      <p:pic>
        <p:nvPicPr>
          <p:cNvPr id="3" name="Рисунок 2" descr="clipart4-d0bad0bed0bfd0b8d18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1124744"/>
            <a:ext cx="2592288" cy="4080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0352" y="0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0"/>
            <a:ext cx="539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2400" y="0"/>
            <a:ext cx="631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FF0000"/>
                </a:solidFill>
              </a:rPr>
              <a:t>,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40466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 = У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post-167394-139456129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340768"/>
            <a:ext cx="2996857" cy="3717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522920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Т Р У Б А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pic>
        <p:nvPicPr>
          <p:cNvPr id="3" name="Рисунок 2" descr="muzik1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1469" y="1784600"/>
            <a:ext cx="6861062" cy="328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252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2016-02-13T11:46:07Z</dcterms:created>
  <dcterms:modified xsi:type="dcterms:W3CDTF">2016-02-16T04:44:49Z</dcterms:modified>
</cp:coreProperties>
</file>