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4D77-8107-43A2-9269-3E0AB35DBB2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1FCE-88D0-4286-BC6B-1B20B72F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2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4D77-8107-43A2-9269-3E0AB35DBB21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1FCE-88D0-4286-BC6B-1B20B72FA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1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6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 Urzhumova</dc:creator>
  <cp:lastModifiedBy>Tamara Urzhumova</cp:lastModifiedBy>
  <cp:revision>1</cp:revision>
  <dcterms:created xsi:type="dcterms:W3CDTF">2016-02-17T04:19:08Z</dcterms:created>
  <dcterms:modified xsi:type="dcterms:W3CDTF">2016-02-17T04:19:08Z</dcterms:modified>
</cp:coreProperties>
</file>