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4078-A910-4D47-80B8-E0712F7F427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D5BE-2499-45C5-86B6-6900E75C6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03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64078-A910-4D47-80B8-E0712F7F427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D5BE-2499-45C5-86B6-6900E75C6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68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2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81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09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723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Tamara Urzhumova</dc:creator>
  <cp:lastModifiedBy>Tamara Urzhumova</cp:lastModifiedBy>
  <cp:revision>1</cp:revision>
  <dcterms:created xsi:type="dcterms:W3CDTF">2016-02-17T04:28:51Z</dcterms:created>
  <dcterms:modified xsi:type="dcterms:W3CDTF">2016-02-17T04:28:51Z</dcterms:modified>
</cp:coreProperties>
</file>