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1" r:id="rId3"/>
    <p:sldId id="269" r:id="rId4"/>
    <p:sldId id="264" r:id="rId5"/>
    <p:sldId id="272" r:id="rId6"/>
    <p:sldId id="259" r:id="rId7"/>
    <p:sldId id="267" r:id="rId8"/>
    <p:sldId id="262" r:id="rId9"/>
    <p:sldId id="270" r:id="rId10"/>
    <p:sldId id="260" r:id="rId11"/>
    <p:sldId id="268" r:id="rId12"/>
    <p:sldId id="263" r:id="rId13"/>
    <p:sldId id="271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14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C69B-83A1-40A4-9E9C-B3E3B2695CEF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6F4AE-7503-4C5D-A03C-05AC704B0A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C69B-83A1-40A4-9E9C-B3E3B2695CEF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6F4AE-7503-4C5D-A03C-05AC704B0A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C69B-83A1-40A4-9E9C-B3E3B2695CEF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6F4AE-7503-4C5D-A03C-05AC704B0A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C69B-83A1-40A4-9E9C-B3E3B2695CEF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6F4AE-7503-4C5D-A03C-05AC704B0A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C69B-83A1-40A4-9E9C-B3E3B2695CEF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6F4AE-7503-4C5D-A03C-05AC704B0A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C69B-83A1-40A4-9E9C-B3E3B2695CEF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6F4AE-7503-4C5D-A03C-05AC704B0A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C69B-83A1-40A4-9E9C-B3E3B2695CEF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6F4AE-7503-4C5D-A03C-05AC704B0A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C69B-83A1-40A4-9E9C-B3E3B2695CEF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6F4AE-7503-4C5D-A03C-05AC704B0A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C69B-83A1-40A4-9E9C-B3E3B2695CEF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6F4AE-7503-4C5D-A03C-05AC704B0A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C69B-83A1-40A4-9E9C-B3E3B2695CEF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6F4AE-7503-4C5D-A03C-05AC704B0A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C69B-83A1-40A4-9E9C-B3E3B2695CEF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6F4AE-7503-4C5D-A03C-05AC704B0A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2C69B-83A1-40A4-9E9C-B3E3B2695CEF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6F4AE-7503-4C5D-A03C-05AC704B0A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ser\&#1056;&#1072;&#1073;&#1086;&#1095;&#1080;&#1081;%20&#1089;&#1090;&#1086;&#1083;\&#1079;&#1072;&#1075;&#1072;&#1076;&#1082;&#1080;\&#1043;&#1091;&#1089;&#1083;&#1080;.%20&#1041;&#1099;&#1083;&#1080;&#1085;&#1085;&#1099;&#1077;%20&#1085;&#1072;&#1080;&#1075;&#1088;&#1099;&#1096;&#1080;.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ser\&#1056;&#1072;&#1073;&#1086;&#1095;&#1080;&#1081;%20&#1089;&#1090;&#1086;&#1083;\&#1079;&#1072;&#1075;&#1072;&#1076;&#1082;&#1080;\&#1076;&#1091;&#1076;&#1072;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ser\&#1056;&#1072;&#1073;&#1086;&#1095;&#1080;&#1081;%20&#1089;&#1090;&#1086;&#1083;\&#1079;&#1072;&#1075;&#1072;&#1076;&#1082;&#1080;\&#1057;&#1074;&#1080;&#1088;&#1077;&#1083;&#1100;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ser\&#1056;&#1072;&#1073;&#1086;&#1095;&#1080;&#1081;%20&#1089;&#1090;&#1086;&#1083;\&#1079;&#1072;&#1075;&#1072;&#1076;&#1082;&#1080;\&#1075;&#1072;&#1088;&#1084;&#1086;&#1085;&#1100;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ser\&#1056;&#1072;&#1073;&#1086;&#1095;&#1080;&#1081;%20&#1089;&#1090;&#1086;&#1083;\&#1079;&#1072;&#1075;&#1072;&#1076;&#1082;&#1080;\&#1090;&#1088;&#1077;&#1097;&#1077;&#1090;&#1082;&#1072;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ser\&#1056;&#1072;&#1073;&#1086;&#1095;&#1080;&#1081;%20&#1089;&#1090;&#1086;&#1083;\&#1079;&#1072;&#1075;&#1072;&#1076;&#1082;&#1080;\&#1089;&#1082;&#1088;&#1080;&#1087;&#1082;&#1072;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etot-nasekomyie-shablon-prevyu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8864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II Международный творческий конкурс для педагогов "Занимательные головоломки"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530120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Составила: </a:t>
            </a:r>
            <a:r>
              <a:rPr lang="ru-RU" b="1" dirty="0" err="1" smtClean="0"/>
              <a:t>Овчарова</a:t>
            </a:r>
            <a:r>
              <a:rPr lang="ru-RU" b="1" dirty="0" smtClean="0"/>
              <a:t> О.Н.</a:t>
            </a:r>
          </a:p>
          <a:p>
            <a:pPr algn="ctr"/>
            <a:r>
              <a:rPr lang="ru-RU" b="1" dirty="0" smtClean="0"/>
              <a:t>Музыкальный руководитель</a:t>
            </a:r>
          </a:p>
          <a:p>
            <a:pPr algn="ctr"/>
            <a:r>
              <a:rPr lang="ru-RU" b="1" dirty="0" smtClean="0"/>
              <a:t>МБДОУ «Детский сад №17 «Сказка»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03648" y="1844824"/>
            <a:ext cx="66967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Музыкальные загадки</a:t>
            </a:r>
            <a:endParaRPr lang="ru-RU" sz="6000" b="1" dirty="0">
              <a:solidFill>
                <a:schemeClr val="accent2">
                  <a:lumMod val="7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Letot-nasekomyie-shablon-prevyu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9943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63688" y="1628800"/>
            <a:ext cx="60486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Деревянная доска </a:t>
            </a:r>
            <a:endParaRPr lang="ru-RU" sz="3600" b="1" dirty="0" smtClean="0">
              <a:solidFill>
                <a:schemeClr val="accent2">
                  <a:lumMod val="75000"/>
                </a:schemeClr>
              </a:solidFill>
              <a:latin typeface="Century Gothic" pitchFamily="34" charset="0"/>
            </a:endParaRPr>
          </a:p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Струнами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 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украшена,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/>
            </a:r>
            <a:b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Если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 их 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перебирать,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/>
            </a:r>
            <a:b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Можно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 петь и плясать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etot-nasekomyie-shablon-prevyu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pic>
        <p:nvPicPr>
          <p:cNvPr id="3" name="Рисунок 2" descr="474555778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016529">
            <a:off x="2419458" y="2049471"/>
            <a:ext cx="5208240" cy="2311157"/>
          </a:xfrm>
          <a:prstGeom prst="rect">
            <a:avLst/>
          </a:prstGeom>
        </p:spPr>
      </p:pic>
      <p:pic>
        <p:nvPicPr>
          <p:cNvPr id="4" name="Гусли. Былинные наигрыши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668344" y="980728"/>
            <a:ext cx="304800" cy="30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28926" y="4429132"/>
            <a:ext cx="3714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ГУСЛИ</a:t>
            </a:r>
            <a:endParaRPr lang="ru-RU" sz="6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Letot-nasekomyie-shablon-prevyu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547664" y="1772816"/>
            <a:ext cx="633670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  <a:ea typeface="Calibri" pitchFamily="34" charset="0"/>
                <a:cs typeface="Tahoma" pitchFamily="34" charset="0"/>
              </a:rPr>
              <a:t>Б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entury Gothic" pitchFamily="34" charset="0"/>
                <a:ea typeface="Calibri" pitchFamily="34" charset="0"/>
                <a:cs typeface="Tahoma" pitchFamily="34" charset="0"/>
              </a:rPr>
              <a:t>лестящая и медная</a:t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entury Gothic" pitchFamily="34" charset="0"/>
                <a:ea typeface="Calibri" pitchFamily="34" charset="0"/>
                <a:cs typeface="Tahoma" pitchFamily="34" charset="0"/>
              </a:rPr>
            </a:b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entury Gothic" pitchFamily="34" charset="0"/>
                <a:ea typeface="Calibri" pitchFamily="34" charset="0"/>
                <a:cs typeface="Tahoma" pitchFamily="34" charset="0"/>
              </a:rPr>
              <a:t>Готова петь всегда</a:t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entury Gothic" pitchFamily="34" charset="0"/>
                <a:ea typeface="Calibri" pitchFamily="34" charset="0"/>
                <a:cs typeface="Tahoma" pitchFamily="34" charset="0"/>
              </a:rPr>
            </a:b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entury Gothic" pitchFamily="34" charset="0"/>
                <a:ea typeface="Calibri" pitchFamily="34" charset="0"/>
                <a:cs typeface="Tahoma" pitchFamily="34" charset="0"/>
              </a:rPr>
              <a:t>Её к губам приложишь ты</a:t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entury Gothic" pitchFamily="34" charset="0"/>
                <a:ea typeface="Calibri" pitchFamily="34" charset="0"/>
                <a:cs typeface="Tahoma" pitchFamily="34" charset="0"/>
              </a:rPr>
            </a:b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entury Gothic" pitchFamily="34" charset="0"/>
                <a:ea typeface="Calibri" pitchFamily="34" charset="0"/>
                <a:cs typeface="Tahoma" pitchFamily="34" charset="0"/>
              </a:rPr>
              <a:t>И запоет она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etot-nasekomyie-shablon-prevyu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57" y="0"/>
            <a:ext cx="9139943" cy="6858000"/>
          </a:xfrm>
          <a:prstGeom prst="rect">
            <a:avLst/>
          </a:prstGeom>
        </p:spPr>
      </p:pic>
      <p:pic>
        <p:nvPicPr>
          <p:cNvPr id="3" name="Рисунок 2" descr="muzik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27814">
            <a:off x="1944916" y="1479431"/>
            <a:ext cx="5230731" cy="2507312"/>
          </a:xfrm>
          <a:prstGeom prst="rect">
            <a:avLst/>
          </a:prstGeom>
        </p:spPr>
      </p:pic>
      <p:pic>
        <p:nvPicPr>
          <p:cNvPr id="4" name="дуд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668344" y="980728"/>
            <a:ext cx="304800" cy="30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43306" y="4429132"/>
            <a:ext cx="3714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ТРУБА</a:t>
            </a:r>
            <a:endParaRPr lang="ru-RU" sz="6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6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etot-nasekomyie-shablon-prevyu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3728" y="2204864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chemeClr val="accent2">
                    <a:lumMod val="50000"/>
                  </a:schemeClr>
                </a:solidFill>
              </a:rPr>
              <a:t>МОЛОДЕЦ!!!</a:t>
            </a:r>
            <a:endParaRPr lang="ru-RU" sz="7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4" cstate="print"/>
          <a:stretch>
            <a:fillRect/>
          </a:stretch>
        </p:blipFill>
        <p:spPr>
          <a:xfrm>
            <a:off x="7668344" y="980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7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Letot-nasekomyie-shablon-prevyu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9943" cy="6858000"/>
          </a:xfrm>
          <a:prstGeom prst="rect">
            <a:avLst/>
          </a:prstGeo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259632" y="1772816"/>
            <a:ext cx="698477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entury Gothic" pitchFamily="34" charset="0"/>
                <a:ea typeface="Calibri" pitchFamily="34" charset="0"/>
                <a:cs typeface="Tahoma" pitchFamily="34" charset="0"/>
              </a:rPr>
              <a:t>Деревянная дуда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  <a:cs typeface="Tahoma" pitchFamily="34" charset="0"/>
              </a:rPr>
              <a:t>Пастушку нужна всегда,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entury Gothic" pitchFamily="34" charset="0"/>
                <a:cs typeface="Tahoma" pitchFamily="34" charset="0"/>
              </a:rPr>
              <a:t>И сыграет он на ней,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  <a:cs typeface="Tahoma" pitchFamily="34" charset="0"/>
              </a:rPr>
              <a:t>Шум берез и птичек трель.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Century Gothic" pitchFamily="34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etot-nasekomyie-shablon-prevyu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pic>
        <p:nvPicPr>
          <p:cNvPr id="4" name="Рисунок 3" descr="svirel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144616">
            <a:off x="2195736" y="1412776"/>
            <a:ext cx="4789118" cy="3176661"/>
          </a:xfrm>
          <a:prstGeom prst="rect">
            <a:avLst/>
          </a:prstGeom>
        </p:spPr>
      </p:pic>
      <p:pic>
        <p:nvPicPr>
          <p:cNvPr id="5" name="Свирел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668344" y="1052736"/>
            <a:ext cx="304800" cy="30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71802" y="4429132"/>
            <a:ext cx="3714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СВИРЕЛЬ</a:t>
            </a:r>
            <a:endParaRPr lang="ru-RU" sz="6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Letot-nasekomyie-shablon-prevyu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9943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03648" y="1844824"/>
            <a:ext cx="64807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Ящик на коленях 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пляшет,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/>
            </a:r>
            <a:b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</a:b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То 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поет,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/>
            </a:r>
            <a:b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</a:b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то горько плачет</a:t>
            </a:r>
            <a:b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</a:b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/>
            </a:r>
            <a:b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</a:br>
            <a:endParaRPr lang="ru-RU" sz="3600" b="1" dirty="0">
              <a:solidFill>
                <a:schemeClr val="accent2">
                  <a:lumMod val="7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etot-nasekomyie-shablon-prevyu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pic>
        <p:nvPicPr>
          <p:cNvPr id="3" name="Рисунок 2" descr="1264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83769" y="1286761"/>
            <a:ext cx="4104456" cy="3078342"/>
          </a:xfrm>
          <a:prstGeom prst="rect">
            <a:avLst/>
          </a:prstGeom>
        </p:spPr>
      </p:pic>
      <p:pic>
        <p:nvPicPr>
          <p:cNvPr id="4" name="гармон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668344" y="1052736"/>
            <a:ext cx="304800" cy="30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71802" y="4429132"/>
            <a:ext cx="3714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ГАРМОНЬ</a:t>
            </a:r>
            <a:endParaRPr lang="ru-RU" sz="6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Letot-nasekomyie-shablon-prevyu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03648" y="1628800"/>
            <a:ext cx="69127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Деревяшки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 на 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веревке, 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/>
            </a:r>
            <a:b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Все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 трещат без 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остановки, Мы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 трещали, мы трещали,</a:t>
            </a:r>
            <a:b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</a:b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Угадай на чем играли.</a:t>
            </a:r>
            <a:b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</a:b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/>
            </a:r>
            <a:b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</a:br>
            <a:endParaRPr lang="ru-RU" sz="3600" b="1" dirty="0">
              <a:solidFill>
                <a:schemeClr val="accent2">
                  <a:lumMod val="7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etot-nasekomyie-shablon-prevyu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pic>
        <p:nvPicPr>
          <p:cNvPr id="7" name="Рисунок 6" descr="treschetka_plastinchataya_veernaya_00069422_zoom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7784" y="980728"/>
            <a:ext cx="4221088" cy="4221088"/>
          </a:xfrm>
          <a:prstGeom prst="rect">
            <a:avLst/>
          </a:prstGeom>
        </p:spPr>
      </p:pic>
      <p:pic>
        <p:nvPicPr>
          <p:cNvPr id="8" name="трещет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596336" y="980728"/>
            <a:ext cx="304800" cy="30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86050" y="4429132"/>
            <a:ext cx="4000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ТРЕЩОТКИ</a:t>
            </a:r>
            <a:endParaRPr lang="ru-RU" sz="6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7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Letot-nasekomyie-shablon-prevyu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9943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19672" y="2060848"/>
            <a:ext cx="64807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Смычок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 на ней 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пиликает,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/>
            </a:r>
            <a:b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Как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 воробей чирикает.</a:t>
            </a:r>
            <a:b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</a:br>
            <a:endParaRPr lang="ru-RU" sz="3600" b="1" dirty="0">
              <a:solidFill>
                <a:schemeClr val="accent2">
                  <a:lumMod val="7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etot-nasekomyie-shablon-prevyu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pic>
        <p:nvPicPr>
          <p:cNvPr id="3" name="Рисунок 2" descr="Plastic Violin jpeg-500x500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378442">
            <a:off x="1612497" y="325481"/>
            <a:ext cx="5415526" cy="5415526"/>
          </a:xfrm>
          <a:prstGeom prst="rect">
            <a:avLst/>
          </a:prstGeom>
        </p:spPr>
      </p:pic>
      <p:pic>
        <p:nvPicPr>
          <p:cNvPr id="4" name="скрип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596336" y="980728"/>
            <a:ext cx="304800" cy="30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71802" y="4429132"/>
            <a:ext cx="3714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СКРИПКА</a:t>
            </a:r>
            <a:endParaRPr lang="ru-RU" sz="6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8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59</Words>
  <Application>Microsoft Office PowerPoint</Application>
  <PresentationFormat>Экран (4:3)</PresentationFormat>
  <Paragraphs>22</Paragraphs>
  <Slides>14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Воспитатели</cp:lastModifiedBy>
  <cp:revision>24</cp:revision>
  <dcterms:created xsi:type="dcterms:W3CDTF">2016-02-16T15:45:42Z</dcterms:created>
  <dcterms:modified xsi:type="dcterms:W3CDTF">2016-02-20T03:10:05Z</dcterms:modified>
</cp:coreProperties>
</file>