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196-074A-4861-BD67-2159026CE26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8EE8-192E-4657-9DF3-C15D261F4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9196-074A-4861-BD67-2159026CE26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D8EE8-192E-4657-9DF3-C15D261F4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4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0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0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94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 Urzhumova</dc:creator>
  <cp:lastModifiedBy>Tamara Urzhumova</cp:lastModifiedBy>
  <cp:revision>1</cp:revision>
  <dcterms:created xsi:type="dcterms:W3CDTF">2016-02-18T18:26:39Z</dcterms:created>
  <dcterms:modified xsi:type="dcterms:W3CDTF">2016-02-18T18:26:39Z</dcterms:modified>
</cp:coreProperties>
</file>