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nepr-city.in.ua/kupit-glinu-v-ukraine/" TargetMode="External"/><Relationship Id="rId3" Type="http://schemas.openxmlformats.org/officeDocument/2006/relationships/hyperlink" Target="http://chance.ru/samarskaya-oblast/construction-stroitelnyematerialy-betonrastvorcement/pesok-rechnoy/3624766" TargetMode="External"/><Relationship Id="rId7" Type="http://schemas.openxmlformats.org/officeDocument/2006/relationships/hyperlink" Target="http://www.interimport.ru/taxonomy/term/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ntustik-kazakstan.slanet.kz/TOO_Adamant_oil_trade/~9916481/~575/~img1/" TargetMode="External"/><Relationship Id="rId5" Type="http://schemas.openxmlformats.org/officeDocument/2006/relationships/hyperlink" Target="http://awko.ru/granit-svojstva-i-primenenie/" TargetMode="External"/><Relationship Id="rId4" Type="http://schemas.openxmlformats.org/officeDocument/2006/relationships/hyperlink" Target="http://expert.ru/2011/10/11/zapasyi-ne-oskudevay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76470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творческий конкурс для педагогов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Занимательные головоломки»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373216"/>
            <a:ext cx="4662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Автор: Потанина Любовь Васильевна, Учитель начальных классов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МБОУ «СОШ №14» п. Красногвардейский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99695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 «Полезные ископаемые»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4825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Разрушился гранит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того он превратился,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для стекла и для строительства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Отлично пригодился.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://samosvalov24.ru/wp-content/uploads/2014/01/Pe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4971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Поступает он к домам по трубам.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бесцветный, легкий и горючий.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пластмасс он нужен, ну, а также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Обогреет он в мороз трескучий.</a:t>
            </a:r>
          </a:p>
        </p:txBody>
      </p:sp>
      <p:pic>
        <p:nvPicPr>
          <p:cNvPr id="55298" name="Picture 2" descr="http://ftk-broker.com/images/Market_Gaz/two_column_Pl0EDB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124744"/>
            <a:ext cx="4956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Говорят, он есть и у науки.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Знайте, очень прочен он, друзья!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него метро и зданий стены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Облицовывать, поверьте уж, нельзя!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www.stone-prof.ru/files/nodus_items/0010/5256/attaches/granit-kamenj-svojstva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4985792" cy="352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4776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«Золотом черным» люди зовут,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скважин глубоких ее добывают.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Бензин, краски, лаки и керосин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раз на основе ее получают.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ТОО &quot;Adamant oil trade&quot;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5461"/>
            <a:ext cx="6660664" cy="458253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4836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бывает каменный и бурый,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еще бывает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нтрацит.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Добывают его в шахтах и карьерах.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очень черный он на вид.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www.interimport.ru/uploads/posts/2008-11/1226675944_11909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5080273" cy="380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4311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Осадочная горная порода: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суха, как пыль тогда она.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если увлажнить ее немного,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кирпичей и ваз она годна.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gonchar.arbooz.info/wp-content/uploads/sites/87/2015/09/G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852936"/>
            <a:ext cx="548338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1484784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Песок.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Природный газ.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Гранит.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Нефть.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Уголь.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reeppt.ru/Prew/GreenShineSlide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34076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chance.ru/samarskaya-oblast/construction-stroitelnyematerialy-betonrastvorcement/pesok-rechnoy/3624766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http://expert.ru/2011/10/11/zapasyi-ne-oskudevayut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http://awko.ru/granit-svojstva-i-primenenie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ontustik-kazakstan.slanet.kz/TOO_Adamant_oil_trade</a:t>
            </a:r>
            <a:r>
              <a:rPr lang="en-US" dirty="0" smtClean="0">
                <a:hlinkClick r:id="rId6"/>
              </a:rPr>
              <a:t>/~9916481/~575/~img1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www.interimport.ru/taxonomy/term/20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8"/>
              </a:rPr>
              <a:t>http://dnepr-city.in.ua/kupit-glinu-v-ukraine</a:t>
            </a:r>
            <a:r>
              <a:rPr lang="en-US" dirty="0" smtClean="0">
                <a:hlinkClick r:id="rId8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25C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237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</vt:lpstr>
      <vt:lpstr>П</vt:lpstr>
      <vt:lpstr>П</vt:lpstr>
      <vt:lpstr>П</vt:lpstr>
      <vt:lpstr>П</vt:lpstr>
      <vt:lpstr>П</vt:lpstr>
      <vt:lpstr>П</vt:lpstr>
      <vt:lpstr>П</vt:lpstr>
      <vt:lpstr>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Потанины</dc:creator>
  <cp:lastModifiedBy>Потанины</cp:lastModifiedBy>
  <cp:revision>11</cp:revision>
  <dcterms:created xsi:type="dcterms:W3CDTF">2016-02-20T05:04:49Z</dcterms:created>
  <dcterms:modified xsi:type="dcterms:W3CDTF">2016-02-20T06:45:00Z</dcterms:modified>
</cp:coreProperties>
</file>