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7" r:id="rId2"/>
    <p:sldId id="256" r:id="rId3"/>
    <p:sldId id="258" r:id="rId4"/>
    <p:sldId id="259" r:id="rId5"/>
    <p:sldId id="260" r:id="rId6"/>
    <p:sldId id="261" r:id="rId7"/>
    <p:sldId id="264" r:id="rId8"/>
    <p:sldId id="263" r:id="rId9"/>
    <p:sldId id="262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7" d="100"/>
          <a:sy n="67" d="100"/>
        </p:scale>
        <p:origin x="-1464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20.02.2016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20.02.2016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20.02.2016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20.02.2016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20.02.2016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20.02.2016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20.02.2016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20.02.2016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hyperlink" Target="http://dnepr-city.in.ua/kupit-glinu-v-ukraine/" TargetMode="External"/><Relationship Id="rId3" Type="http://schemas.openxmlformats.org/officeDocument/2006/relationships/hyperlink" Target="http://chance.ru/samarskaya-oblast/construction-stroitelnyematerialy-betonrastvorcement/pesok-rechnoy/3624766" TargetMode="External"/><Relationship Id="rId7" Type="http://schemas.openxmlformats.org/officeDocument/2006/relationships/hyperlink" Target="http://www.interimport.ru/taxonomy/term/20" TargetMode="Externa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6" Type="http://schemas.openxmlformats.org/officeDocument/2006/relationships/hyperlink" Target="http://ontustik-kazakstan.slanet.kz/TOO_Adamant_oil_trade/~9916481/~575/~img1/" TargetMode="External"/><Relationship Id="rId5" Type="http://schemas.openxmlformats.org/officeDocument/2006/relationships/hyperlink" Target="http://awko.ru/granit-svojstva-i-primenenie/" TargetMode="External"/><Relationship Id="rId4" Type="http://schemas.openxmlformats.org/officeDocument/2006/relationships/hyperlink" Target="http://expert.ru/2011/10/11/zapasyi-ne-oskudevayut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П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7890" name="Picture 2" descr="http://freeppt.ru/Prew/GreenShineSlidePrew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971600" y="764704"/>
            <a:ext cx="640871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II </a:t>
            </a:r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международный творческий конкурс для педагогов </a:t>
            </a:r>
            <a:endParaRPr lang="ru-RU" sz="2400" b="1" i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Занимательные головоломки»</a:t>
            </a:r>
            <a:endParaRPr lang="ru-RU" sz="24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211960" y="5373216"/>
            <a:ext cx="466226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0"/>
              </a:spcBef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Автор: Потанина Любовь Васильевна, Учитель начальных классов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>
              <a:spcBef>
                <a:spcPts val="0"/>
              </a:spcBef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МБОУ «СОШ №14» п. Красногвардейский 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691680" y="2996952"/>
            <a:ext cx="590465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0"/>
              </a:spcBef>
            </a:pP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Загадки «Полезные ископаемые»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П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7890" name="Picture 2" descr="http://freeppt.ru/Prew/GreenShineSlidePrew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1547664" y="1124744"/>
            <a:ext cx="4825360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Разрушился гранит – 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 того он превратился,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Кто для стекла и для строительства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Отлично пригодился.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7892" name="Picture 4" descr="http://samosvalov24.ru/wp-content/uploads/2014/01/Pesok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95936" y="2924944"/>
            <a:ext cx="4512502" cy="33843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П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7890" name="Picture 2" descr="http://freeppt.ru/Prew/GreenShineSlidePrew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1547664" y="1124744"/>
            <a:ext cx="4971682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Поступает он к домам по трубам.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Он бесцветный, легкий и горючий.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Для пластмасс он нужен, ну, а также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Обогреет он в мороз трескучий.</a:t>
            </a:r>
          </a:p>
        </p:txBody>
      </p:sp>
      <p:pic>
        <p:nvPicPr>
          <p:cNvPr id="55298" name="Picture 2" descr="http://ftk-broker.com/images/Market_Gaz/two_column_Pl0EDBLk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11960" y="2924944"/>
            <a:ext cx="4419600" cy="33147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П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7890" name="Picture 2" descr="http://freeppt.ru/Prew/GreenShineSlidePrew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1547664" y="1124744"/>
            <a:ext cx="4956421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Говорят, он есть и у науки.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Знайте, очень прочен он, друзья!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Без него метро и зданий стены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Облицовывать, поверьте уж, нельзя!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4274" name="Picture 2" descr="http://www.stone-prof.ru/files/nodus_items/0010/5256/attaches/granit-kamenj-svojstva%5b1%5d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47864" y="2852936"/>
            <a:ext cx="4985792" cy="352467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П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7890" name="Picture 2" descr="http://freeppt.ru/Prew/GreenShineSlidePrew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1547664" y="1124744"/>
            <a:ext cx="4776820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«Золотом черным» люди зовут,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Из скважин глубоких ее добывают.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Бензин, краски, лаки и керосин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Как раз на основе ее получают.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3250" name="Picture 2" descr="ТОО &quot;Adamant oil trade&quot; -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99792" y="2275461"/>
            <a:ext cx="6660664" cy="4582539"/>
          </a:xfrm>
          <a:prstGeom prst="rect">
            <a:avLst/>
          </a:prstGeom>
          <a:ln>
            <a:noFill/>
          </a:ln>
          <a:effectLst>
            <a:softEdge rad="6350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П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7890" name="Picture 2" descr="http://freeppt.ru/Prew/GreenShineSlidePrew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1547664" y="1124744"/>
            <a:ext cx="4836260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Он бывает каменный и бурый,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А еще бывает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нтрацит.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Добывают его в шахтах и карьерах.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Часто очень черный он на вид.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2226" name="Picture 2" descr="http://www.interimport.ru/uploads/posts/2008-11/1226675944_1190992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19872" y="2708920"/>
            <a:ext cx="5080273" cy="380457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П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7890" name="Picture 2" descr="http://freeppt.ru/Prew/GreenShineSlidePrew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1547664" y="1124744"/>
            <a:ext cx="4311565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Осадочная горная порода: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Когда суха, как пыль тогда она.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Но если увлажнить ее немного,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Для кирпичей и ваз она годна.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7346" name="Picture 2" descr="http://gonchar.arbooz.info/wp-content/uploads/sites/87/2015/09/Glin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75856" y="2852936"/>
            <a:ext cx="5483389" cy="36004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П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7890" name="Picture 2" descr="http://freeppt.ru/Prew/GreenShineSlidePrew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2411760" y="1484784"/>
            <a:ext cx="4392488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Ответы:</a:t>
            </a:r>
          </a:p>
          <a:p>
            <a:pPr algn="ctr"/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buAutoNum type="arabicPeriod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Песок.</a:t>
            </a:r>
          </a:p>
          <a:p>
            <a:pPr marL="457200" indent="-457200">
              <a:buAutoNum type="arabicPeriod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Природный газ.</a:t>
            </a:r>
          </a:p>
          <a:p>
            <a:pPr marL="457200" indent="-457200">
              <a:buAutoNum type="arabicPeriod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Гранит.</a:t>
            </a:r>
          </a:p>
          <a:p>
            <a:pPr marL="457200" indent="-457200">
              <a:buAutoNum type="arabicPeriod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Нефть.</a:t>
            </a:r>
          </a:p>
          <a:p>
            <a:pPr marL="457200" indent="-457200">
              <a:buAutoNum type="arabicPeriod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Уголь.</a:t>
            </a:r>
          </a:p>
          <a:p>
            <a:pPr marL="457200" indent="-457200">
              <a:buAutoNum type="arabicPeriod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Глина.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П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7890" name="Picture 2" descr="http://freeppt.ru/Prew/GreenShineSlidePrew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1115616" y="1340768"/>
            <a:ext cx="770485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en-US" dirty="0" smtClean="0">
                <a:hlinkClick r:id="rId3"/>
              </a:rPr>
              <a:t>http</a:t>
            </a:r>
            <a:r>
              <a:rPr lang="en-US" dirty="0" smtClean="0">
                <a:hlinkClick r:id="rId3"/>
              </a:rPr>
              <a:t>://</a:t>
            </a:r>
            <a:r>
              <a:rPr lang="en-US" dirty="0" smtClean="0">
                <a:hlinkClick r:id="rId3"/>
              </a:rPr>
              <a:t>chance.ru/samarskaya-oblast/construction-stroitelnyematerialy-betonrastvorcement/pesok-rechnoy/3624766</a:t>
            </a:r>
            <a:endParaRPr lang="ru-RU" dirty="0" smtClean="0"/>
          </a:p>
          <a:p>
            <a:pPr marL="342900" indent="-342900">
              <a:buAutoNum type="arabicPeriod"/>
            </a:pPr>
            <a:r>
              <a:rPr lang="en-US" dirty="0" smtClean="0">
                <a:hlinkClick r:id="rId4"/>
              </a:rPr>
              <a:t>http://expert.ru/2011/10/11/zapasyi-ne-oskudevayut</a:t>
            </a:r>
            <a:r>
              <a:rPr lang="en-US" dirty="0" smtClean="0">
                <a:hlinkClick r:id="rId4"/>
              </a:rPr>
              <a:t>/</a:t>
            </a:r>
            <a:endParaRPr lang="ru-RU" dirty="0" smtClean="0"/>
          </a:p>
          <a:p>
            <a:pPr marL="342900" indent="-342900">
              <a:buAutoNum type="arabicPeriod"/>
            </a:pPr>
            <a:r>
              <a:rPr lang="en-US" dirty="0" smtClean="0">
                <a:hlinkClick r:id="rId5"/>
              </a:rPr>
              <a:t>http://awko.ru/granit-svojstva-i-primenenie</a:t>
            </a:r>
            <a:r>
              <a:rPr lang="en-US" dirty="0" smtClean="0">
                <a:hlinkClick r:id="rId5"/>
              </a:rPr>
              <a:t>/</a:t>
            </a:r>
            <a:endParaRPr lang="ru-RU" dirty="0" smtClean="0"/>
          </a:p>
          <a:p>
            <a:pPr marL="342900" indent="-342900">
              <a:buAutoNum type="arabicPeriod"/>
            </a:pPr>
            <a:r>
              <a:rPr lang="en-US" dirty="0" smtClean="0">
                <a:hlinkClick r:id="rId6"/>
              </a:rPr>
              <a:t>http://</a:t>
            </a:r>
            <a:r>
              <a:rPr lang="en-US" dirty="0" smtClean="0">
                <a:hlinkClick r:id="rId6"/>
              </a:rPr>
              <a:t>ontustik-kazakstan.slanet.kz/TOO_Adamant_oil_trade</a:t>
            </a:r>
            <a:r>
              <a:rPr lang="en-US" dirty="0" smtClean="0">
                <a:hlinkClick r:id="rId6"/>
              </a:rPr>
              <a:t>/~9916481/~575/~img1</a:t>
            </a:r>
            <a:r>
              <a:rPr lang="en-US" dirty="0" smtClean="0">
                <a:hlinkClick r:id="rId6"/>
              </a:rPr>
              <a:t>/</a:t>
            </a:r>
            <a:endParaRPr lang="ru-RU" dirty="0" smtClean="0"/>
          </a:p>
          <a:p>
            <a:pPr marL="342900" indent="-342900">
              <a:buAutoNum type="arabicPeriod"/>
            </a:pPr>
            <a:r>
              <a:rPr lang="en-US" dirty="0" smtClean="0">
                <a:hlinkClick r:id="rId7"/>
              </a:rPr>
              <a:t>http://</a:t>
            </a:r>
            <a:r>
              <a:rPr lang="en-US" dirty="0" smtClean="0">
                <a:hlinkClick r:id="rId7"/>
              </a:rPr>
              <a:t>www.interimport.ru/taxonomy/term/20</a:t>
            </a:r>
            <a:endParaRPr lang="ru-RU" dirty="0" smtClean="0"/>
          </a:p>
          <a:p>
            <a:pPr marL="342900" indent="-342900">
              <a:buAutoNum type="arabicPeriod"/>
            </a:pPr>
            <a:r>
              <a:rPr lang="en-US" dirty="0" smtClean="0">
                <a:hlinkClick r:id="rId8"/>
              </a:rPr>
              <a:t>http://dnepr-city.in.ua/kupit-glinu-v-ukraine</a:t>
            </a:r>
            <a:r>
              <a:rPr lang="en-US" dirty="0" smtClean="0">
                <a:hlinkClick r:id="rId8"/>
              </a:rPr>
              <a:t>/</a:t>
            </a:r>
            <a:r>
              <a:rPr lang="ru-RU" dirty="0" smtClean="0"/>
              <a:t>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25C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90</TotalTime>
  <Words>237</Words>
  <Application>Microsoft Office PowerPoint</Application>
  <PresentationFormat>Экран (4:3)</PresentationFormat>
  <Paragraphs>52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Трек</vt:lpstr>
      <vt:lpstr>П</vt:lpstr>
      <vt:lpstr>П</vt:lpstr>
      <vt:lpstr>П</vt:lpstr>
      <vt:lpstr>П</vt:lpstr>
      <vt:lpstr>П</vt:lpstr>
      <vt:lpstr>П</vt:lpstr>
      <vt:lpstr>П</vt:lpstr>
      <vt:lpstr>П</vt:lpstr>
      <vt:lpstr>П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Потанины</dc:creator>
  <cp:lastModifiedBy>Потанины</cp:lastModifiedBy>
  <cp:revision>11</cp:revision>
  <dcterms:created xsi:type="dcterms:W3CDTF">2016-02-20T05:04:49Z</dcterms:created>
  <dcterms:modified xsi:type="dcterms:W3CDTF">2016-02-20T06:45:00Z</dcterms:modified>
</cp:coreProperties>
</file>