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11"/>
  </p:notesMasterIdLst>
  <p:sldIdLst>
    <p:sldId id="256" r:id="rId2"/>
    <p:sldId id="257" r:id="rId3"/>
    <p:sldId id="259" r:id="rId4"/>
    <p:sldId id="260" r:id="rId5"/>
    <p:sldId id="261" r:id="rId6"/>
    <p:sldId id="264" r:id="rId7"/>
    <p:sldId id="262" r:id="rId8"/>
    <p:sldId id="263" r:id="rId9"/>
    <p:sldId id="25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  <a:srgbClr val="66FF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3" autoAdjust="0"/>
    <p:restoredTop sz="92652" autoAdjust="0"/>
  </p:normalViewPr>
  <p:slideViewPr>
    <p:cSldViewPr>
      <p:cViewPr>
        <p:scale>
          <a:sx n="70" d="100"/>
          <a:sy n="70" d="100"/>
        </p:scale>
        <p:origin x="-2730" y="-7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E81786-4464-467A-9BF2-190E65C4BD39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D4465F-C646-4248-B53F-969ADA336B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7633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Фото</a:t>
            </a:r>
            <a:r>
              <a:rPr lang="ru-RU" baseline="0" dirty="0" smtClean="0"/>
              <a:t> взято с сайта «</a:t>
            </a:r>
            <a:r>
              <a:rPr lang="ru-RU" baseline="0" dirty="0" err="1" smtClean="0"/>
              <a:t>Википедия</a:t>
            </a:r>
            <a:r>
              <a:rPr lang="ru-RU" baseline="0" dirty="0" smtClean="0"/>
              <a:t>» </a:t>
            </a:r>
            <a:r>
              <a:rPr lang="en-US" baseline="0" dirty="0" smtClean="0"/>
              <a:t>https://ru.wikipedia.org/wiki/</a:t>
            </a:r>
            <a:r>
              <a:rPr lang="ru-RU" baseline="0" dirty="0" smtClean="0"/>
              <a:t>Радуга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4465F-C646-4248-B53F-969ADA336BE2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Фото</a:t>
            </a:r>
            <a:r>
              <a:rPr lang="ru-RU" baseline="0" dirty="0" smtClean="0"/>
              <a:t> взято с сайта «</a:t>
            </a:r>
            <a:r>
              <a:rPr lang="ru-RU" baseline="0" dirty="0" err="1" smtClean="0"/>
              <a:t>Википедия</a:t>
            </a:r>
            <a:r>
              <a:rPr lang="ru-RU" baseline="0" dirty="0" smtClean="0"/>
              <a:t>» </a:t>
            </a:r>
            <a:r>
              <a:rPr lang="en-US" baseline="0" dirty="0" smtClean="0"/>
              <a:t>https://ru.wikipedia.org/wiki/</a:t>
            </a:r>
            <a:r>
              <a:rPr lang="ru-RU" baseline="0" dirty="0" smtClean="0"/>
              <a:t>Радуга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4465F-C646-4248-B53F-969ADA336BE2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6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Для подробного изучения и рассмотрения цветов радуги нами были  проведены практические опыты.</a:t>
            </a:r>
            <a:endParaRPr lang="ru-RU" sz="1600" kern="1200" dirty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4465F-C646-4248-B53F-969ADA336BE2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Человеческий глаз не может на быстро вращающемся круге видеть каждый цвет по отдельности, и для него все цвета сливаются в один белый цвет.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4465F-C646-4248-B53F-969ADA336BE2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on-radug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508380"/>
            <a:ext cx="9144000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9144000" cy="821763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I Всероссийский конкурс детских исследовательских проектов "Первые шаги в науку»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8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8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8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Исследовательская  работа: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 секреты радуги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endParaRPr lang="ru-RU" sz="28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Абрамова Ангелина Константиновна 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ученица 1 “Б” класса 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ГБОУ СОШ №17 г.Сызрань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Руководитель: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Обелец</a:t>
            </a: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Елена Анатольевна</a:t>
            </a:r>
            <a:endParaRPr lang="ru-RU" sz="2800" b="1" dirty="0" smtClean="0">
              <a:ln w="10541" cmpd="sng">
                <a:solidFill>
                  <a:schemeClr val="tx1"/>
                </a:solidFill>
                <a:prstDash val="solid"/>
              </a:ln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800" b="1" dirty="0" smtClean="0">
              <a:ln w="10541" cmpd="sng">
                <a:solidFill>
                  <a:srgbClr val="800080"/>
                </a:solidFill>
                <a:prstDash val="solid"/>
              </a:ln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ln w="11430">
                <a:solidFill>
                  <a:srgbClr val="800080"/>
                </a:solidFill>
              </a:ln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ln w="11430">
                <a:solidFill>
                  <a:srgbClr val="800080"/>
                </a:solidFill>
              </a:ln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ln w="11430">
                <a:solidFill>
                  <a:srgbClr val="800080"/>
                </a:solidFill>
              </a:ln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ристотель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404664"/>
            <a:ext cx="4032448" cy="625182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23928" y="332656"/>
            <a:ext cx="4968552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5400" b="1" dirty="0" smtClean="0">
                <a:latin typeface="Times New Roman" pitchFamily="18" charset="0"/>
                <a:cs typeface="Times New Roman" pitchFamily="18" charset="0"/>
              </a:rPr>
              <a:t>Аристо́тель</a:t>
            </a: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vi-VN" sz="4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(384 -322 гг. до н.э.) -</a:t>
            </a:r>
          </a:p>
          <a:p>
            <a:pPr algn="ctr"/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древнегреческий философ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Первый, кто объяснил природу радуги.</a:t>
            </a: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Выделил только три основных цвета в радуге: </a:t>
            </a:r>
          </a:p>
          <a:p>
            <a:pPr algn="ctr"/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красный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ru-RU" sz="4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зеленый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ru-RU" sz="4000" dirty="0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фиолетовый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ir-Isaac-Newt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80528" y="332657"/>
            <a:ext cx="4920547" cy="590465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23928" y="332656"/>
            <a:ext cx="5220072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Исаак Ньютон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(1643 -  1727 гг.) -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английский физик, математик,   механик и астроном</a:t>
            </a:r>
          </a:p>
          <a:p>
            <a:pPr algn="ctr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Провел важнейшие исследования  и выделил в радуге семь цветов.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5085184"/>
            <a:ext cx="91440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Исаак Ньютон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доказал, что обычный     белый цвет – это смесь лучей разного цвета.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Преломление света при прохождении через призму.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6969" y="404664"/>
            <a:ext cx="7050062" cy="44285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Слайд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15659" y="260648"/>
            <a:ext cx="6328341" cy="35283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-252536" y="3861048"/>
            <a:ext cx="9937104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Лучи солнца, попадая на капельки дождя, распадаются на семь цветов:                  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красный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оранжевый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желтый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,    </a:t>
            </a:r>
            <a:r>
              <a:rPr lang="ru-RU" sz="4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зеленый</a:t>
            </a:r>
            <a:r>
              <a:rPr lang="ru-RU" sz="4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, голубой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синий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фиолетовый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349188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Главное условие для появления радуги в природе -  наличие солнечного света и дождя.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4fbdc207d07f_14257920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0"/>
            <a:ext cx="7920880" cy="440302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4365104"/>
            <a:ext cx="9144000" cy="2917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3600" b="1" dirty="0" smtClean="0">
                <a:latin typeface="Times New Roman"/>
                <a:ea typeface="Times New Roman"/>
                <a:cs typeface="Times New Roman"/>
              </a:rPr>
              <a:t>Форма радуги </a:t>
            </a:r>
          </a:p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3600" dirty="0" smtClean="0">
                <a:latin typeface="Times New Roman"/>
                <a:ea typeface="Times New Roman"/>
                <a:cs typeface="Times New Roman"/>
              </a:rPr>
              <a:t>схожа по форме с капельками воды, </a:t>
            </a:r>
          </a:p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3600" dirty="0" smtClean="0">
                <a:latin typeface="Times New Roman"/>
                <a:ea typeface="Times New Roman"/>
                <a:cs typeface="Times New Roman"/>
              </a:rPr>
              <a:t>от которых отражается луч света,  </a:t>
            </a:r>
          </a:p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3600" dirty="0" smtClean="0">
                <a:latin typeface="Times New Roman"/>
                <a:ea typeface="Times New Roman"/>
                <a:cs typeface="Times New Roman"/>
              </a:rPr>
              <a:t>поэтому мы видим радугу в форме дуги.</a:t>
            </a:r>
            <a:endParaRPr lang="ru-RU" sz="3600" dirty="0" smtClean="0">
              <a:latin typeface="Times New Roman"/>
              <a:ea typeface="Calibri"/>
              <a:cs typeface="Times New Roman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11" descr="3.1.1.1.1.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412776"/>
            <a:ext cx="2952328" cy="4392488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Опыт </a:t>
            </a:r>
            <a:r>
              <a:rPr lang="ru-RU" sz="3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Разложение белого света в спектр с помощью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CD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-диска»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5797401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ru-RU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Материал для опыта          Белый луч света, разложенный в семь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</a:t>
            </a:r>
            <a:r>
              <a:rPr kumimoji="0" lang="ru-RU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цветов спектра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 помощи CD-диска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19872" y="1412776"/>
            <a:ext cx="5524909" cy="4293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13" descr="4 (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454989"/>
            <a:ext cx="4032448" cy="3948023"/>
          </a:xfrm>
          <a:prstGeom prst="rect">
            <a:avLst/>
          </a:prstGeom>
          <a:noFill/>
        </p:spPr>
      </p:pic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-180528" y="-149914"/>
            <a:ext cx="9505056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Опыт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«Как из Радуги получить белый цвет»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318701"/>
            <a:ext cx="2279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5473005"/>
            <a:ext cx="40679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Бумажный круг, раскрашенный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семь цветов радуги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4 (2).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1484784"/>
            <a:ext cx="4067944" cy="395850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716016" y="5517232"/>
            <a:ext cx="40324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Цветной круг при вращении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ra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39944" cy="6858000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-324544" y="3515030"/>
            <a:ext cx="9865096" cy="387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0" b="1" i="0" u="none" strike="noStrike" normalizeH="0" baseline="0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Бла</a:t>
            </a:r>
            <a:r>
              <a:rPr kumimoji="0" lang="ru-RU" sz="8000" b="1" i="0" u="none" strike="noStrike" normalizeH="0" baseline="0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год</a:t>
            </a:r>
            <a:r>
              <a:rPr kumimoji="0" lang="ru-RU" sz="8000" b="1" i="0" u="none" strike="noStrike" normalizeH="0" baseline="0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ари</a:t>
            </a:r>
            <a:r>
              <a:rPr kumimoji="0" lang="ru-RU" sz="8000" b="1" i="0" u="none" strike="noStrike" normalizeH="0" baseline="0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</a:t>
            </a:r>
            <a:r>
              <a:rPr kumimoji="0" lang="ru-RU" sz="8000" b="1" i="0" u="none" strike="noStrike" normalizeH="0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8000" b="1" i="0" u="none" strike="noStrike" normalizeH="0" baseline="0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</a:t>
            </a:r>
            <a:r>
              <a:rPr kumimoji="0" lang="ru-RU" sz="8000" b="1" i="0" u="none" strike="noStrike" normalizeH="0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8000" b="1" i="0" u="none" strike="noStrike" normalizeH="0" baseline="0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вни</a:t>
            </a:r>
            <a:r>
              <a:rPr kumimoji="0" lang="ru-RU" sz="8000" b="1" i="0" u="none" strike="noStrike" normalizeH="0" baseline="0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ман</a:t>
            </a:r>
            <a:r>
              <a:rPr kumimoji="0" lang="ru-RU" sz="8000" b="1" i="0" u="none" strike="noStrike" normalizeH="0" baseline="0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ие!</a:t>
            </a:r>
            <a:endParaRPr lang="ru-RU" sz="4800" b="1" dirty="0" smtClean="0">
              <a:ln w="17780" cmpd="sng">
                <a:solidFill>
                  <a:srgbClr val="002060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684</TotalTime>
  <Words>241</Words>
  <Application>Microsoft Office PowerPoint</Application>
  <PresentationFormat>Экран (4:3)</PresentationFormat>
  <Paragraphs>59</Paragraphs>
  <Slides>9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>Окружающий мир</dc:subject>
  <dc:creator>Абрамова Ангелина 1Б Руководитель - Обелец Е.А.</dc:creator>
  <cp:lastModifiedBy>Наталья</cp:lastModifiedBy>
  <cp:revision>36</cp:revision>
  <dcterms:created xsi:type="dcterms:W3CDTF">2016-01-22T09:56:23Z</dcterms:created>
  <dcterms:modified xsi:type="dcterms:W3CDTF">2016-02-29T06:59:40Z</dcterms:modified>
</cp:coreProperties>
</file>