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84" r:id="rId7"/>
    <p:sldId id="283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B8800-0B8E-4879-92D0-90549562E4E6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30442-E603-4AB7-8D10-3F0F835FD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733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81CF1-9072-4644-AE25-962CE4136115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2836D-27FE-4AFA-BAAE-861E77871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Муниципальная бюджетная общеобразовательная организация средняя общеобразовательная школа № 7  г. Ейска МО </a:t>
            </a:r>
            <a:r>
              <a:rPr lang="ru-RU" b="1" dirty="0" err="1"/>
              <a:t>Ейский</a:t>
            </a:r>
            <a:r>
              <a:rPr lang="ru-RU" b="1" dirty="0"/>
              <a:t> район Краснодарского </a:t>
            </a:r>
            <a:r>
              <a:rPr lang="ru-RU" b="1" dirty="0" smtClean="0"/>
              <a:t>края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00108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/>
              <a:t>Проектно-исследовательская работа на тему «ВЕТЕР»</a:t>
            </a:r>
            <a:endParaRPr lang="ru-RU" sz="6000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2066" y="3643314"/>
            <a:ext cx="407193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                                                                       </a:t>
            </a:r>
            <a:r>
              <a:rPr lang="ru-RU" sz="2400" b="1" dirty="0"/>
              <a:t>Работа ученика 5 «Б» класса</a:t>
            </a:r>
          </a:p>
          <a:p>
            <a:r>
              <a:rPr lang="ru-RU" sz="2400" b="1" dirty="0"/>
              <a:t> МБОО СОШ № 7 г. Ейска</a:t>
            </a:r>
          </a:p>
          <a:p>
            <a:r>
              <a:rPr lang="ru-RU" sz="2400" b="1" dirty="0"/>
              <a:t> Краснодарского края</a:t>
            </a:r>
          </a:p>
          <a:p>
            <a:r>
              <a:rPr lang="ru-RU" sz="2400" b="1" dirty="0"/>
              <a:t> </a:t>
            </a:r>
            <a:r>
              <a:rPr lang="ru-RU" sz="2400" b="1" dirty="0" err="1" smtClean="0"/>
              <a:t>Гончаровского</a:t>
            </a:r>
            <a:r>
              <a:rPr lang="ru-RU" sz="2400" b="1" dirty="0" smtClean="0"/>
              <a:t> </a:t>
            </a:r>
            <a:r>
              <a:rPr lang="ru-RU" sz="2400" b="1" dirty="0"/>
              <a:t>Романа</a:t>
            </a:r>
          </a:p>
          <a:p>
            <a:r>
              <a:rPr lang="ru-RU" sz="2400" b="1" dirty="0" smtClean="0"/>
              <a:t>Руководитель</a:t>
            </a:r>
            <a:r>
              <a:rPr lang="ru-RU" sz="2400" b="1" dirty="0"/>
              <a:t>: </a:t>
            </a:r>
            <a:r>
              <a:rPr lang="ru-RU" sz="2400" b="1" dirty="0" err="1"/>
              <a:t>Кедь</a:t>
            </a:r>
            <a:r>
              <a:rPr lang="ru-RU" sz="2400" b="1" dirty="0"/>
              <a:t> В.И.</a:t>
            </a:r>
          </a:p>
          <a:p>
            <a:endParaRPr lang="ru-RU" dirty="0"/>
          </a:p>
        </p:txBody>
      </p:sp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5"/>
            <a:ext cx="914400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Бу́ря</a:t>
            </a:r>
            <a:r>
              <a:rPr lang="ru-RU" sz="2800" b="1" dirty="0" smtClean="0"/>
              <a:t> </a:t>
            </a:r>
            <a:r>
              <a:rPr lang="ru-RU" sz="2800" dirty="0" smtClean="0"/>
              <a:t>— разновидность урагана. Скорость ветра при буре не много меньше скорости урагана (до 25-30 м/с). Убытки и разрушения от бурь существенно меньше, чем от ураганов. Иногда сильную бурю называют </a:t>
            </a:r>
            <a:r>
              <a:rPr lang="ru-RU" sz="2800" b="1" dirty="0" smtClean="0"/>
              <a:t>штормом.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_186965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3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smtClean="0"/>
              <a:t>Тайфу́н</a:t>
            </a:r>
            <a:r>
              <a:rPr lang="vi-VN" sz="3200" dirty="0" smtClean="0"/>
              <a:t>— разновидность тропического циклона, котор</a:t>
            </a:r>
            <a:r>
              <a:rPr lang="ru-RU" sz="3200" dirty="0" err="1" smtClean="0"/>
              <a:t>ый</a:t>
            </a:r>
            <a:r>
              <a:rPr lang="vi-VN" sz="3200" dirty="0" smtClean="0"/>
              <a:t> типич</a:t>
            </a:r>
            <a:r>
              <a:rPr lang="ru-RU" sz="3200" dirty="0" smtClean="0"/>
              <a:t>е</a:t>
            </a:r>
            <a:r>
              <a:rPr lang="vi-VN" sz="3200" dirty="0" smtClean="0"/>
              <a:t>н для северо-западной части Тихого океана. 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urricane - Strong Win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9144000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Шквал - кратковременный сильный порывистый ветер со скоростью до 20-30м\с, часто с грозой и ливнем.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72198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Господствующие ветры (Постоянные ветры). </a:t>
            </a:r>
          </a:p>
          <a:p>
            <a:r>
              <a:rPr lang="ru-RU" sz="2800" dirty="0" smtClean="0"/>
              <a:t>Постоянные ветры вызваны силой Кориолиса,  которые дуют всегда в одном направлении.</a:t>
            </a:r>
          </a:p>
          <a:p>
            <a:r>
              <a:rPr lang="ru-RU" sz="2800" b="1" dirty="0" smtClean="0"/>
              <a:t>Пассаты - </a:t>
            </a:r>
            <a:r>
              <a:rPr lang="ru-RU" sz="2800" dirty="0" smtClean="0"/>
              <a:t>первые в категории господствующих ветров, т.е. постоянно дующих в определенных районах в течение определенного промежутка времени. </a:t>
            </a:r>
          </a:p>
        </p:txBody>
      </p:sp>
      <p:pic>
        <p:nvPicPr>
          <p:cNvPr id="7" name="Рисунок 6" descr="img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492919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Бризы</a:t>
            </a:r>
            <a:r>
              <a:rPr lang="ru-RU" sz="3200" dirty="0" smtClean="0"/>
              <a:t> образуются под влиянием неодинаково нагревания суши и моря. Бриз - Днем дует с моря на побережье (рис.1), а ночью дует с побережья на море (рис.2).</a:t>
            </a:r>
          </a:p>
        </p:txBody>
      </p:sp>
      <p:pic>
        <p:nvPicPr>
          <p:cNvPr id="7" name="Рисунок 6" descr="img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478631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g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0"/>
            <a:ext cx="43576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Фён</a:t>
            </a:r>
            <a:r>
              <a:rPr lang="ru-RU" sz="3200" dirty="0" smtClean="0"/>
              <a:t> – теплый сильный ветер, дующий с высоких гор в долины. Наблюдается у побережья Крыма и Кавказа преимущественно весной.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7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6297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Самум </a:t>
            </a:r>
            <a:r>
              <a:rPr lang="ru-RU" sz="3200" dirty="0" smtClean="0"/>
              <a:t>– знойный ветер в пустыне.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Местные ветры.</a:t>
            </a:r>
            <a:endParaRPr lang="ru-RU" sz="2400" dirty="0" smtClean="0"/>
          </a:p>
          <a:p>
            <a:r>
              <a:rPr lang="ru-RU" sz="2400" dirty="0" smtClean="0"/>
              <a:t>Другая категория ветров - </a:t>
            </a:r>
            <a:r>
              <a:rPr lang="ru-RU" sz="2400" b="1" dirty="0" smtClean="0"/>
              <a:t>местные</a:t>
            </a:r>
            <a:r>
              <a:rPr lang="ru-RU" sz="2400" dirty="0" smtClean="0"/>
              <a:t>, дующие только в данном месте или нескольких местах земного шара, возникают при изменении тепловых условий в течение некоторого времени или под влиянием рельефа местности (характера подстилающей поверхности).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Бакинский норд</a:t>
            </a:r>
            <a:r>
              <a:rPr lang="ru-RU" sz="2400" dirty="0" smtClean="0"/>
              <a:t> - холодный северный ветер в зоне Баку, дующий летом и зимой, Достигает штормовой, а нередко и ураганной силы (20-40 м/с) приносить с берега тучи песка и пыли.</a:t>
            </a:r>
          </a:p>
          <a:p>
            <a:endParaRPr lang="ru-RU" sz="2400" dirty="0" smtClean="0"/>
          </a:p>
          <a:p>
            <a:r>
              <a:rPr lang="ru-RU" sz="2400" b="1" dirty="0" smtClean="0"/>
              <a:t>Сирокко</a:t>
            </a:r>
            <a:r>
              <a:rPr lang="ru-RU" sz="2400" dirty="0" smtClean="0"/>
              <a:t> - очень теплый и влажный ветер, зарождающийся в Африке и дующий в Центральной части Средиземного моря, сопровождается облачностью и осадками.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Бора</a:t>
            </a:r>
            <a:r>
              <a:rPr lang="ru-RU" sz="3200" dirty="0" smtClean="0"/>
              <a:t> - очень сильный ветер, направленный вниз по горному склону в местностях, где горный хребет граничит с теплым морем. </a:t>
            </a:r>
          </a:p>
        </p:txBody>
      </p:sp>
      <p:pic>
        <p:nvPicPr>
          <p:cNvPr id="4" name="Рисунок 3" descr="img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9144000" cy="535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/>
              <a:t>Название проекта:</a:t>
            </a:r>
            <a:r>
              <a:rPr lang="ru-RU" sz="2400" dirty="0"/>
              <a:t> «Ветер».</a:t>
            </a:r>
          </a:p>
          <a:p>
            <a:r>
              <a:rPr lang="ru-RU" sz="2400" b="1" u="sng" dirty="0"/>
              <a:t>Предметная область</a:t>
            </a:r>
            <a:r>
              <a:rPr lang="ru-RU" sz="2400" u="sng" dirty="0"/>
              <a:t>:</a:t>
            </a:r>
            <a:r>
              <a:rPr lang="ru-RU" sz="2400" dirty="0"/>
              <a:t> география. </a:t>
            </a:r>
          </a:p>
          <a:p>
            <a:r>
              <a:rPr lang="ru-RU" sz="2400" b="1" u="sng" dirty="0"/>
              <a:t>Тип проекта</a:t>
            </a:r>
            <a:r>
              <a:rPr lang="ru-RU" sz="2400" u="sng" dirty="0"/>
              <a:t>:</a:t>
            </a:r>
            <a:r>
              <a:rPr lang="ru-RU" sz="2400" dirty="0"/>
              <a:t> информационный, поисково-исследовательский.</a:t>
            </a:r>
          </a:p>
          <a:p>
            <a:r>
              <a:rPr lang="ru-RU" sz="2400" b="1" u="sng" dirty="0"/>
              <a:t>Цель:</a:t>
            </a:r>
            <a:r>
              <a:rPr lang="ru-RU" sz="2400" dirty="0"/>
              <a:t> узнать о природном явлении «ветер», о причинах его возникновения, влиянии на жизнь человека и окружающий мир. </a:t>
            </a:r>
          </a:p>
          <a:p>
            <a:r>
              <a:rPr lang="ru-RU" sz="2400" b="1" u="sng" dirty="0"/>
              <a:t>Задачи:</a:t>
            </a:r>
            <a:endParaRPr lang="ru-RU" sz="2400" dirty="0"/>
          </a:p>
          <a:p>
            <a:pPr lvl="0"/>
            <a:r>
              <a:rPr lang="ru-RU" sz="2400" dirty="0" smtClean="0"/>
              <a:t>1. Познакомиться </a:t>
            </a:r>
            <a:r>
              <a:rPr lang="ru-RU" sz="2400" dirty="0"/>
              <a:t>с понятием «Ветер», установить причины его возникновения; </a:t>
            </a:r>
          </a:p>
          <a:p>
            <a:pPr lvl="0"/>
            <a:r>
              <a:rPr lang="ru-RU" sz="2400" dirty="0" smtClean="0"/>
              <a:t>2. Познакомиться </a:t>
            </a:r>
            <a:r>
              <a:rPr lang="ru-RU" sz="2400" dirty="0"/>
              <a:t>с некоторыми видами ветров, приборами, позволяющими измерять скорость ветра и определять его направление;</a:t>
            </a:r>
          </a:p>
          <a:p>
            <a:pPr lvl="0"/>
            <a:r>
              <a:rPr lang="ru-RU" sz="2400" dirty="0" smtClean="0"/>
              <a:t>3. Выяснить </a:t>
            </a:r>
            <a:r>
              <a:rPr lang="ru-RU" sz="2400" dirty="0"/>
              <a:t>роль ветра и возможности использования его человеком;</a:t>
            </a:r>
          </a:p>
          <a:p>
            <a:pPr lvl="0"/>
            <a:r>
              <a:rPr lang="ru-RU" sz="2400" dirty="0" smtClean="0"/>
              <a:t>4. Изучить </a:t>
            </a:r>
            <a:r>
              <a:rPr lang="ru-RU" sz="2400" dirty="0"/>
              <a:t>и проанализировать литературу по данной теме.</a:t>
            </a:r>
          </a:p>
          <a:p>
            <a:pPr lvl="0"/>
            <a:r>
              <a:rPr lang="ru-RU" sz="2400" dirty="0"/>
              <a:t>провести наблюдения и опыты.</a:t>
            </a:r>
          </a:p>
          <a:p>
            <a:endParaRPr lang="ru-RU" dirty="0"/>
          </a:p>
        </p:txBody>
      </p:sp>
      <p:sp>
        <p:nvSpPr>
          <p:cNvPr id="4" name="Управляющая кнопка: в конец 3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Сезонные ветры.</a:t>
            </a:r>
            <a:endParaRPr lang="ru-RU" sz="3600" dirty="0" smtClean="0"/>
          </a:p>
          <a:p>
            <a:r>
              <a:rPr lang="vi-VN" sz="2800" b="1" dirty="0" smtClean="0"/>
              <a:t>Муссо́н</a:t>
            </a:r>
            <a:r>
              <a:rPr lang="vi-VN" sz="2800" dirty="0" smtClean="0"/>
              <a:t>— устойчивые ветры, периодически меняющие свое направление; летом дуют с океана, зимой с суши; свойственны тропическим областям и некоторым приморским странам умеренного пояса (Дальний Восток).  </a:t>
            </a:r>
            <a:endParaRPr lang="ru-RU" sz="2800" dirty="0" smtClean="0"/>
          </a:p>
        </p:txBody>
      </p:sp>
      <p:pic>
        <p:nvPicPr>
          <p:cNvPr id="7" name="Рисунок 6" descr="img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6058"/>
            <a:ext cx="464343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g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58"/>
            <a:ext cx="450056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779367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Можно ли самому создать ветер в помещении? </a:t>
            </a:r>
          </a:p>
          <a:p>
            <a:r>
              <a:rPr lang="ru-RU" sz="2800" b="1" dirty="0" smtClean="0"/>
              <a:t>Опыт №1. Ветер – это движение воздуха.</a:t>
            </a:r>
            <a:endParaRPr lang="ru-RU" sz="2800" dirty="0" smtClean="0"/>
          </a:p>
          <a:p>
            <a:r>
              <a:rPr lang="ru-RU" sz="2800" b="1" dirty="0" smtClean="0"/>
              <a:t> </a:t>
            </a:r>
          </a:p>
          <a:p>
            <a:endParaRPr lang="ru-RU" sz="2800" b="1" dirty="0"/>
          </a:p>
        </p:txBody>
      </p:sp>
      <p:pic>
        <p:nvPicPr>
          <p:cNvPr id="8" name="Рисунок 7" descr="DSC0097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328611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Светлана\AppData\Local\Microsoft\Windows\INetCache\Content.Word\DSC053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928670"/>
            <a:ext cx="300039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Светлана\Pictures\рома проект\DSC0536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572116" y="1643068"/>
            <a:ext cx="4286280" cy="28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5286388"/>
            <a:ext cx="742626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Вывод: Значит, ветер - это движение воздуха.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Опыт №2. Ветер можно создать если воздух из области высокого давления переместить в область </a:t>
            </a:r>
            <a:endParaRPr lang="ru-RU" sz="2800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9910"/>
          <a:stretch>
            <a:fillRect/>
          </a:stretch>
        </p:blipFill>
        <p:spPr bwMode="auto">
          <a:xfrm>
            <a:off x="0" y="928670"/>
            <a:ext cx="485775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3" cstate="print"/>
          <a:srcRect l="10028"/>
          <a:stretch>
            <a:fillRect/>
          </a:stretch>
        </p:blipFill>
        <p:spPr bwMode="auto">
          <a:xfrm>
            <a:off x="4857752" y="928670"/>
            <a:ext cx="42862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0" y="4429132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Вывод: </a:t>
            </a:r>
            <a:r>
              <a:rPr lang="ru-RU" sz="2400" b="1" dirty="0" smtClean="0"/>
              <a:t>То есть воздух из области высокого давления устремляется в область низкого давления. Это и есть имитация ветра. Когда давление в шарике выровняется с внешним давлением ветер прекратится.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Опыт №3.</a:t>
            </a:r>
            <a:r>
              <a:rPr lang="ru-RU" sz="2400" dirty="0" smtClean="0"/>
              <a:t> </a:t>
            </a:r>
            <a:r>
              <a:rPr lang="ru-RU" sz="2400" b="1" dirty="0" smtClean="0"/>
              <a:t>Тёплый воздух легче, он поднимается вверх, а холодный воздух занимает место тёплого. </a:t>
            </a:r>
            <a:endParaRPr lang="ru-RU" sz="2400" dirty="0" smtClean="0"/>
          </a:p>
          <a:p>
            <a:endParaRPr lang="ru-RU" sz="2400" b="1" dirty="0"/>
          </a:p>
        </p:txBody>
      </p:sp>
      <p:pic>
        <p:nvPicPr>
          <p:cNvPr id="7" name="Рисунок 6" descr="C:\Users\Светлана\AppData\Local\Microsoft\Windows\INetCache\Content.Word\DSC053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714356"/>
            <a:ext cx="292892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Светлана\AppData\Local\Microsoft\Windows\INetCache\Content.Word\DSC053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714356"/>
            <a:ext cx="285752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485776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Вывод:  Это можно объяснить тем, что тёплый воздух легче, он поднимается вверх, а холодный воздух занимает место тёплого. Так образуется поток воздуха – ветер.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21194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Опыт №4. </a:t>
            </a:r>
            <a:endParaRPr lang="ru-RU" sz="3200" b="1" dirty="0"/>
          </a:p>
        </p:txBody>
      </p:sp>
      <p:pic>
        <p:nvPicPr>
          <p:cNvPr id="7" name="Рисунок 6" descr="C:\Users\Светлана\AppData\Local\Microsoft\Windows\INetCache\Content.Word\DSC053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642918"/>
            <a:ext cx="278605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Светлана\AppData\Local\Microsoft\Windows\INetCache\Content.Word\DSC053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14356"/>
            <a:ext cx="285752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4143380"/>
            <a:ext cx="89297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Вывод: Это происходит потому, что тёплый воздух легче холодного, он поднимается вверх и выходит на улицу через щель наверху. А холодный воздух тяжелее и он входит в помещение снизу. Через некоторое время холодный воздух нагреется в помещении, поднимется вверх и станет выходить на улицу через верхнюю щель, а на его место снизу снова и снова будет поступать холодный воздух. Именно так и возникает ветер в природе.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-64" y="0"/>
            <a:ext cx="914406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Вывод.</a:t>
            </a:r>
          </a:p>
          <a:p>
            <a:pPr algn="ctr"/>
            <a:endParaRPr lang="ru-RU" sz="3200" dirty="0" smtClean="0"/>
          </a:p>
          <a:p>
            <a:r>
              <a:rPr lang="ru-RU" sz="2800" dirty="0" smtClean="0"/>
              <a:t>	Изучив и проанализировав литературу по теме исследования, я сделал следующий вывод: ветер – это</a:t>
            </a:r>
            <a:r>
              <a:rPr lang="ru-RU" sz="2800" i="1" dirty="0" smtClean="0"/>
              <a:t> движущийся воздух. </a:t>
            </a:r>
            <a:endParaRPr lang="ru-RU" sz="2800" dirty="0" smtClean="0"/>
          </a:p>
          <a:p>
            <a:r>
              <a:rPr lang="ru-RU" sz="2800" dirty="0" smtClean="0"/>
              <a:t>	Я доказал одну из причин появления ветра и  пришел к выводу, что  он возникает в результате различия температур воздушных масс. Чем больше разность давления, тем сильнее ветер, тем больше его скорость.</a:t>
            </a:r>
          </a:p>
          <a:p>
            <a:r>
              <a:rPr lang="ru-RU" sz="2800" b="1" dirty="0" smtClean="0"/>
              <a:t>	</a:t>
            </a:r>
            <a:r>
              <a:rPr lang="ru-RU" sz="2800" dirty="0" smtClean="0"/>
              <a:t>Работа над этим проектом помогла мне проникнуть в тайны природы. Я узнал очень много интересного о таком удивительном явлении природы, как ветер. </a:t>
            </a:r>
          </a:p>
          <a:p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@дневники - Free Lov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639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2285992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Объект </a:t>
            </a:r>
            <a:r>
              <a:rPr lang="ru-RU" sz="2800" b="1" u="sng" dirty="0"/>
              <a:t>исследования: ветер</a:t>
            </a:r>
            <a:r>
              <a:rPr lang="ru-RU" sz="2800" b="1" u="sng" dirty="0" smtClean="0"/>
              <a:t>.</a:t>
            </a:r>
          </a:p>
          <a:p>
            <a:endParaRPr lang="ru-RU" sz="2800" b="1" dirty="0"/>
          </a:p>
          <a:p>
            <a:r>
              <a:rPr lang="ru-RU" sz="2800" b="1" u="sng" dirty="0" smtClean="0"/>
              <a:t>Гипотеза</a:t>
            </a:r>
            <a:r>
              <a:rPr lang="ru-RU" sz="2800" b="1" u="sng" dirty="0"/>
              <a:t>:</a:t>
            </a:r>
            <a:r>
              <a:rPr lang="ru-RU" sz="2800" b="1" dirty="0"/>
              <a:t> </a:t>
            </a:r>
            <a:r>
              <a:rPr lang="ru-RU" sz="2800" b="1" dirty="0" smtClean="0"/>
              <a:t>ветер – это движение воздуха.</a:t>
            </a:r>
          </a:p>
          <a:p>
            <a:endParaRPr lang="ru-RU" sz="2800" b="1" dirty="0"/>
          </a:p>
          <a:p>
            <a:r>
              <a:rPr lang="ru-RU" sz="2800" b="1" u="sng" dirty="0" smtClean="0"/>
              <a:t>Новизной </a:t>
            </a:r>
            <a:r>
              <a:rPr lang="ru-RU" sz="2800" b="1" u="sng" dirty="0"/>
              <a:t>исследования</a:t>
            </a:r>
            <a:r>
              <a:rPr lang="ru-RU" sz="2800" b="1" dirty="0"/>
              <a:t> является то, что я на опытах установил влияние различных температур на движение воздуха, доказал одну из причин возникновения ветра и на практике увидел как человек использует ветер в своих целях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3" name="Управляющая кнопка: в конец 2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Фото обои Ветряки, Природа, Экология, Электричество, Поле, Воздух, Ветер, Небо, Природа для рабочего ст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32"/>
            <a:ext cx="9144000" cy="685096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/>
              <a:t>Ве́тер</a:t>
            </a:r>
            <a:r>
              <a:rPr lang="ru-RU" sz="3200" b="1" dirty="0"/>
              <a:t> — это поток воздуха, движущийся относительно земной поверхности со скоростью свыше 0,6 м/с. Это преимущественно горизонтальное перемещение воздуха из области повышенного атмосферного давления в область пониженного атмосферного давления</a:t>
            </a:r>
            <a:r>
              <a:rPr lang="ru-RU" sz="3200" b="1" dirty="0" smtClean="0"/>
              <a:t>.</a:t>
            </a:r>
          </a:p>
        </p:txBody>
      </p:sp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РОЛЬ ВЕТРА В ПРИРОДЕ И В НАШЕЙ ЖИЗНИ.</a:t>
            </a:r>
            <a:endParaRPr lang="ru-RU" sz="3200" dirty="0" smtClean="0"/>
          </a:p>
          <a:p>
            <a:pPr algn="ctr"/>
            <a:endParaRPr lang="ru-RU" dirty="0"/>
          </a:p>
          <a:p>
            <a:r>
              <a:rPr lang="ru-RU" sz="2400" dirty="0"/>
              <a:t>1. Ветер перегоняет тучи и облака (иначе дождь и снег были бы только над водной поверхностью).</a:t>
            </a:r>
          </a:p>
          <a:p>
            <a:r>
              <a:rPr lang="ru-RU" sz="2400" dirty="0"/>
              <a:t>2.Очищает воздух (уносит с нашей планеты отработанные автомобильные газы, дым от заводов).</a:t>
            </a:r>
          </a:p>
          <a:p>
            <a:r>
              <a:rPr lang="ru-RU" sz="2400" dirty="0"/>
              <a:t>3.Вырабатывает электроэнергию </a:t>
            </a:r>
            <a:r>
              <a:rPr lang="ru-RU" sz="2400" dirty="0" smtClean="0"/>
              <a:t>(Полярники</a:t>
            </a:r>
            <a:r>
              <a:rPr lang="ru-RU" sz="2400" dirty="0"/>
              <a:t>, например, используют ветряные двигатели для получения тепла и света).</a:t>
            </a:r>
          </a:p>
          <a:p>
            <a:r>
              <a:rPr lang="ru-RU" sz="2400" dirty="0"/>
              <a:t>4. Участвует в формировании рельефа (например, таких как барханов – песчаных холмов сложенных наносами песка, создает причудливые формы в виде башни или истукана).</a:t>
            </a:r>
          </a:p>
          <a:p>
            <a:r>
              <a:rPr lang="ru-RU" sz="2400" dirty="0"/>
              <a:t>5.Переносит на большое расстояние семена растений.</a:t>
            </a:r>
          </a:p>
          <a:p>
            <a:r>
              <a:rPr lang="ru-RU" sz="2400" dirty="0"/>
              <a:t>6.  Помогает движению или затрудняет </a:t>
            </a:r>
            <a:r>
              <a:rPr lang="ru-RU" sz="2400" dirty="0" smtClean="0"/>
              <a:t>его по воде и воздуху. </a:t>
            </a:r>
            <a:endParaRPr lang="ru-RU" sz="2400" dirty="0"/>
          </a:p>
          <a:p>
            <a:r>
              <a:rPr lang="ru-RU" sz="2400" dirty="0"/>
              <a:t>7. Велико эстетическое значение ветра. Ощущать в жаркий день ласковый, нежный, легкий, летний ветерок – одно удовольствие.</a:t>
            </a:r>
          </a:p>
          <a:p>
            <a:endParaRPr lang="ru-RU" dirty="0"/>
          </a:p>
        </p:txBody>
      </p:sp>
      <p:sp>
        <p:nvSpPr>
          <p:cNvPr id="3" name="Управляющая кнопка: в конец 2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безьянник - Để mặc dù kẻ thù của chúng tôi, và cho vui obagascheniya - Страница 10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876" cy="334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Ветер раздувает лесные пожары. . Дойдёт ли дым до столицы? . - МЕТЕОВЕСТИ от ФОБОС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357562"/>
            <a:ext cx="442912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ВЗГЛЯД / На юге России прошел ураган"/>
          <p:cNvPicPr/>
          <p:nvPr/>
        </p:nvPicPr>
        <p:blipFill>
          <a:blip r:embed="rId4" cstate="print"/>
          <a:srcRect t="20089" r="23098"/>
          <a:stretch>
            <a:fillRect/>
          </a:stretch>
        </p:blipFill>
        <p:spPr bwMode="auto">
          <a:xfrm>
            <a:off x="4714876" y="0"/>
            <a:ext cx="4429124" cy="336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Светлана\Desktop\img_5806.jpg"/>
          <p:cNvPicPr/>
          <p:nvPr/>
        </p:nvPicPr>
        <p:blipFill>
          <a:blip r:embed="rId5" cstate="print"/>
          <a:srcRect b="9320"/>
          <a:stretch>
            <a:fillRect/>
          </a:stretch>
        </p:blipFill>
        <p:spPr bwMode="auto">
          <a:xfrm>
            <a:off x="0" y="3357562"/>
            <a:ext cx="471487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КАК ВОЗНИКАЕТ ВЕТЕР.</a:t>
            </a:r>
          </a:p>
          <a:p>
            <a:pPr algn="ctr"/>
            <a:r>
              <a:rPr lang="ru-RU" sz="3600" b="1" dirty="0" smtClean="0"/>
              <a:t>Существует несколько причин появления ветра:</a:t>
            </a:r>
          </a:p>
          <a:p>
            <a:pPr algn="ctr"/>
            <a:endParaRPr lang="ru-RU" sz="3600" dirty="0" smtClean="0"/>
          </a:p>
          <a:p>
            <a:r>
              <a:rPr lang="ru-RU" sz="3600" b="1" dirty="0" smtClean="0"/>
              <a:t>1. Перепады давления. </a:t>
            </a:r>
          </a:p>
          <a:p>
            <a:r>
              <a:rPr lang="ru-RU" sz="3600" b="1" dirty="0" smtClean="0"/>
              <a:t>2. Сила Кориолиса. </a:t>
            </a:r>
          </a:p>
          <a:p>
            <a:r>
              <a:rPr lang="ru-RU" sz="3600" b="1" dirty="0" smtClean="0"/>
              <a:t>3. Тепло и холод. </a:t>
            </a:r>
          </a:p>
          <a:p>
            <a:r>
              <a:rPr lang="ru-RU" sz="3600" b="1" dirty="0" smtClean="0"/>
              <a:t>4. Вечный ветер. </a:t>
            </a:r>
          </a:p>
          <a:p>
            <a:endParaRPr lang="ru-RU" dirty="0"/>
          </a:p>
        </p:txBody>
      </p:sp>
      <p:sp>
        <p:nvSpPr>
          <p:cNvPr id="3" name="Управляющая кнопка: в конец 2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alternativenergy.ru/uploads/posts/2010-12/1292330188_fig2.jpg"/>
          <p:cNvPicPr/>
          <p:nvPr/>
        </p:nvPicPr>
        <p:blipFill>
          <a:blip r:embed="rId2" cstate="print"/>
          <a:srcRect b="4174"/>
          <a:stretch>
            <a:fillRect/>
          </a:stretch>
        </p:blipFill>
        <p:spPr bwMode="auto">
          <a:xfrm>
            <a:off x="6000728" y="2285992"/>
            <a:ext cx="3143272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C:\Users\Светлана\Pictures\рома проект\DSC0537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143104" y="3000376"/>
            <a:ext cx="4572008" cy="314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в конец 2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" action="ppaction://hlinkshowjump?jump=firstslide" highlightClick="1"/>
          </p:cNvPr>
          <p:cNvSpPr/>
          <p:nvPr/>
        </p:nvSpPr>
        <p:spPr>
          <a:xfrm>
            <a:off x="5000628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85852" y="0"/>
            <a:ext cx="6345648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ХАРАКТЕРИСТИКА ВЕТРА.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" y="714356"/>
            <a:ext cx="9144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Ветер характеризуется силой (скоростью) и направлением.</a:t>
            </a:r>
            <a:endParaRPr lang="ru-RU" sz="3000" b="1" dirty="0" smtClean="0"/>
          </a:p>
          <a:p>
            <a:pPr algn="ctr"/>
            <a:r>
              <a:rPr lang="ru-RU" sz="3000" b="1" dirty="0" smtClean="0"/>
              <a:t>Приборы определяющие направление и силу ветра.</a:t>
            </a:r>
            <a:endParaRPr lang="ru-RU" sz="3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214282" y="1643050"/>
            <a:ext cx="1692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ФЛЮГЕР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1714488"/>
            <a:ext cx="2509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АНЕМОМЕТР</a:t>
            </a:r>
            <a:endParaRPr lang="ru-RU" sz="3200" b="1" dirty="0"/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 l="19547" t="45113" r="41684" b="10623"/>
          <a:stretch>
            <a:fillRect/>
          </a:stretch>
        </p:blipFill>
        <p:spPr bwMode="auto">
          <a:xfrm>
            <a:off x="0" y="2285992"/>
            <a:ext cx="2857488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7"/>
            <a:ext cx="9144000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72330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600076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4929190" y="5815584"/>
            <a:ext cx="1042416" cy="104241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43174" y="0"/>
            <a:ext cx="3505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ВИДЫ ВЕТРОВ.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42918"/>
            <a:ext cx="921550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Ураган</a:t>
            </a:r>
            <a:r>
              <a:rPr lang="ru-RU" sz="3200" dirty="0" smtClean="0"/>
              <a:t> - ветер разрушительной силы (более 30м\с) и значительной продолжительности, характерен для тропических широт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</TotalTime>
  <Words>906</Words>
  <Application>Microsoft Office PowerPoint</Application>
  <PresentationFormat>Экран (4:3)</PresentationFormat>
  <Paragraphs>79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Наталья</cp:lastModifiedBy>
  <cp:revision>89</cp:revision>
  <dcterms:created xsi:type="dcterms:W3CDTF">2015-04-22T05:36:11Z</dcterms:created>
  <dcterms:modified xsi:type="dcterms:W3CDTF">2016-03-01T12:22:54Z</dcterms:modified>
</cp:coreProperties>
</file>