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6" r:id="rId9"/>
    <p:sldId id="264" r:id="rId10"/>
    <p:sldId id="265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Ответы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б</c:v>
                </c:pt>
                <c:pt idx="1">
                  <c:v>г</c:v>
                </c:pt>
                <c:pt idx="2">
                  <c:v>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6.4</c:v>
                </c:pt>
                <c:pt idx="1">
                  <c:v>3.3</c:v>
                </c:pt>
                <c:pt idx="2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3"/>
        <c:delete val="1"/>
      </c:legendEntry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Ответы</c:v>
                </c:pt>
              </c:strCache>
            </c:strRef>
          </c:tx>
          <c:explosion val="8"/>
          <c:dPt>
            <c:idx val="0"/>
            <c:bubble3D val="0"/>
            <c:explosion val="0"/>
          </c:dPt>
          <c:cat>
            <c:strRef>
              <c:f>Лист1!$A$2:$A$5</c:f>
              <c:strCache>
                <c:ptCount val="2"/>
                <c:pt idx="0">
                  <c:v>а</c:v>
                </c:pt>
                <c:pt idx="1">
                  <c:v>б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4.2</c:v>
                </c:pt>
                <c:pt idx="1">
                  <c:v>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Ответы</c:v>
                </c:pt>
              </c:strCache>
            </c:strRef>
          </c:tx>
          <c:explosion val="4"/>
          <c:dPt>
            <c:idx val="2"/>
            <c:bubble3D val="0"/>
            <c:explosion val="2"/>
          </c:dPt>
          <c:cat>
            <c:strRef>
              <c:f>Лист1!$A$2:$A$5</c:f>
              <c:strCache>
                <c:ptCount val="2"/>
                <c:pt idx="0">
                  <c:v>а</c:v>
                </c:pt>
                <c:pt idx="1">
                  <c:v>б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70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265" name="Picture 1" descr="C:\Documents and Settings\Admin\Рабочий стол\2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47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7866086" y="6627168"/>
            <a:ext cx="12779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41" name="Picture 1" descr="C:\Documents and Settings\Admin\Рабочий стол\3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7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7866086" y="6627168"/>
            <a:ext cx="12779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6F583-7207-4648-9ADC-65F1F38BFE1F}" type="datetimeFigureOut">
              <a:rPr lang="ru-RU" smtClean="0"/>
              <a:pPr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Picture 2" descr="C:\Documents and Settings\Admin\Рабочий стол\1.jpg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703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7858148" y="6627168"/>
            <a:ext cx="128585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9"/>
            <a:ext cx="7774632" cy="189964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Кукла «Тильда»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872426" y="6627168"/>
            <a:ext cx="1271574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38576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244334"/>
            <a:ext cx="721882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Автор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Ученица 2 класса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МОБУ СОШ № 10 имени атамана С.И.Белого</a:t>
            </a:r>
          </a:p>
          <a:p>
            <a:pPr algn="ctr"/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Науменко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Вероника</a:t>
            </a:r>
          </a:p>
          <a:p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48667" y="60718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196752"/>
            <a:ext cx="7931224" cy="4929411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 разных странах и в разные периоды времени  куклы сопровождали человека в течение всей его жизни, они развлекают, поучают, воспитывают, украшают дом, служат объектом коллекционирования, хорошим подарком</a:t>
            </a:r>
          </a:p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тильды – это красивые, милые, забавные, стильные игрушки, придуманные художницей из Норвегии Тони </a:t>
            </a:r>
            <a:r>
              <a:rPr lang="ru-RU" sz="20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Финнангер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Тильда – это воплощение уюта и домашней теплоты</a:t>
            </a:r>
          </a:p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изготовление кукол Тильда доступно каждому. Нужно только знать основные азы ее пошива. </a:t>
            </a:r>
          </a:p>
          <a:p>
            <a:endParaRPr lang="ru-RU" sz="2400" dirty="0" smtClean="0"/>
          </a:p>
          <a:p>
            <a:endParaRPr lang="ru-RU" sz="1600" dirty="0" smtClean="0"/>
          </a:p>
          <a:p>
            <a:endParaRPr lang="ru-RU" dirty="0"/>
          </a:p>
        </p:txBody>
      </p:sp>
      <p:pic>
        <p:nvPicPr>
          <p:cNvPr id="4" name="Рисунок 3" descr="C:\Users\ОЛЯ\Desktop\тильда\image-17-11-15-19-58-10.jpe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3861048"/>
            <a:ext cx="172819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7724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1928802"/>
            <a:ext cx="2706679" cy="2978164"/>
          </a:xfrm>
        </p:spPr>
        <p:txBody>
          <a:bodyPr/>
          <a:lstStyle/>
          <a:p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i="1" dirty="0" smtClean="0"/>
              <a:t/>
            </a:r>
            <a:br>
              <a:rPr lang="ru-RU" sz="3100" i="1" dirty="0" smtClean="0"/>
            </a:br>
            <a:r>
              <a:rPr lang="ru-RU" sz="3100" i="1" dirty="0" smtClean="0"/>
              <a:t/>
            </a:r>
            <a:br>
              <a:rPr lang="ru-RU" sz="3100" i="1" dirty="0" smtClean="0"/>
            </a:br>
            <a:r>
              <a:rPr lang="ru-RU" sz="27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 моего проекта: </a:t>
            </a: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добавить в мою коллекцию  куклу «Тильда – кот»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340768"/>
            <a:ext cx="6635080" cy="475252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найти исторические сведения о происхождении кукол ручной работы у разных народов;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узнать информацию о куклах «Тильда» и секретах процесса её изготовления;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показать пошагово процесс изготовления понравившейся  мне куклы - Тильды – кота;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-посещение библиотеки;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-проанализировать интернет – источники;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-провести анкетирование девочек 2-4 классов;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-изготовить куклу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Тильда-кота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сделать необходимые выводы.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 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7992888" cy="10081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История создания куклы ручной работы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http://cs315816.vk.me/v315816616/6b10/3kKBonhfdmo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1772816"/>
            <a:ext cx="2093218" cy="214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pp.vk.me/c625817/v625817828/49ce7/nQyXTvfSPGc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1544983" cy="202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ОЛЯ\Videos\image1.jpe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3501008"/>
            <a:ext cx="1542088" cy="264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://zvrkimovsk.ucoz.ru/_nw/1/4317359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1556792"/>
            <a:ext cx="2242728" cy="1728192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067944" y="3789641"/>
            <a:ext cx="43924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Кукла — первая среди игрушек. Ее история известна с глубокой древности. Изначально кукла служила тотемом, обрядовым символом, и уже позднее превратилась в детскую игрушку.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836712"/>
            <a:ext cx="7787208" cy="58092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Куклы Тильды, кто они?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img-fotki.yandex.ru/get/5638/81861760.1d/0_84162_279f6753_XL.jpeg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1966170" cy="351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asterclassy.ru/uploads/posts/2013-06/1371822148_zayac9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124744"/>
            <a:ext cx="2486025" cy="324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masterclassy.ru/uploads/posts/2011-08/1312561238_img_2174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1340768"/>
            <a:ext cx="194421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i31.fastpic.ru/big/2011/1013/39/993fca3101c633857fea3876783ca43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2241299" cy="298251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55776" y="4797153"/>
            <a:ext cx="43022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Тильды - это идеальный вариант для украшения дома или другого помещения. Так же они подходят в качестве оригинального подарка или презента.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 девочек 2-4 классов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980728"/>
            <a:ext cx="8003232" cy="5145435"/>
          </a:xfrm>
        </p:spPr>
        <p:txBody>
          <a:bodyPr>
            <a:normAutofit/>
          </a:bodyPr>
          <a:lstStyle/>
          <a:p>
            <a:pPr lvl="0">
              <a:buAutoNum type="arabicParenR"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Знаете ли вы, что такое «тильда»?                              2)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Есть ли у вас навыки шитья?</a:t>
            </a: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971600" y="1628800"/>
          <a:ext cx="2490018" cy="1571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827584" y="3185973"/>
            <a:ext cx="4464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Делали ли вы когда -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нибудь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куклу своими руками?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95737399"/>
              </p:ext>
            </p:extLst>
          </p:nvPr>
        </p:nvGraphicFramePr>
        <p:xfrm>
          <a:off x="1691680" y="3573016"/>
          <a:ext cx="288032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220072" y="4221088"/>
            <a:ext cx="3024336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Понравился ли вам процесс изготовления куклы?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4932040" y="1412776"/>
          <a:ext cx="2778050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292080" y="3158310"/>
            <a:ext cx="32403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Если вы делали куклу своими руками, какие материалы вы при этом использовали?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059832" y="4989520"/>
            <a:ext cx="56166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Всем девочкам, которые делали куклу своими руками, процесс изготовления понравился. При этом каждая  проявляла свою фантазию. Кукол изготавливали из ткани, пластилина, пуговиц, природного материала и др.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075240" cy="94096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Этапы моей работы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124744"/>
            <a:ext cx="2543944" cy="25439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2132856"/>
            <a:ext cx="2759968" cy="27599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3212976"/>
            <a:ext cx="2286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836712"/>
            <a:ext cx="1961964" cy="26159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1268760"/>
            <a:ext cx="2213992" cy="29519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1700808"/>
            <a:ext cx="3120008" cy="21905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3933056"/>
            <a:ext cx="1781944" cy="237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836712"/>
            <a:ext cx="1997968" cy="26639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1196752"/>
            <a:ext cx="2069976" cy="27599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556792"/>
            <a:ext cx="2141984" cy="28559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848" y="4077072"/>
            <a:ext cx="24511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3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Мой «Тильда»-кот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1986897"/>
            <a:ext cx="4704184" cy="42043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196752"/>
            <a:ext cx="2399928" cy="2399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343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Кукла «Тильда»</vt:lpstr>
      <vt:lpstr>  Цель моего проекта: добавить в мою коллекцию  куклу «Тильда – кот» </vt:lpstr>
      <vt:lpstr>История создания куклы ручной работы</vt:lpstr>
      <vt:lpstr>Куклы Тильды, кто они? </vt:lpstr>
      <vt:lpstr>Результаты анкетирования девочек 2-4 классов</vt:lpstr>
      <vt:lpstr>Этапы моей работы</vt:lpstr>
      <vt:lpstr>Презентация PowerPoint</vt:lpstr>
      <vt:lpstr>Презентация PowerPoint</vt:lpstr>
      <vt:lpstr>Мой «Тильда»-кот</vt:lpstr>
      <vt:lpstr>Выводы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Наталья</cp:lastModifiedBy>
  <cp:revision>30</cp:revision>
  <dcterms:created xsi:type="dcterms:W3CDTF">2015-07-28T18:22:44Z</dcterms:created>
  <dcterms:modified xsi:type="dcterms:W3CDTF">2016-03-14T08:11:18Z</dcterms:modified>
</cp:coreProperties>
</file>