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302" r:id="rId4"/>
    <p:sldId id="258" r:id="rId5"/>
    <p:sldId id="259" r:id="rId6"/>
    <p:sldId id="260" r:id="rId7"/>
    <p:sldId id="261" r:id="rId8"/>
    <p:sldId id="303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30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08FF55-8A89-404E-B6CC-E918FE65742B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812031-402F-4DEF-8B67-2ECC113469C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ussian.cri.cn/1001/2009/12/30/166s319953_8.htm" TargetMode="External"/><Relationship Id="rId2" Type="http://schemas.openxmlformats.org/officeDocument/2006/relationships/hyperlink" Target="https://ru.wikipedia.org/wiki/&#1056;&#1072;&#1076;&#1091;&#1075;&#1072;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m.neni-gold.mypage.ru/raduga_1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Jarchajshaja_raduga_nad_domami-427-500-350-80-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132856"/>
            <a:ext cx="5882303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603457" cy="954107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Презентация по детскому исследовательскому проекту «Почему появляется радуга?»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0605" y="5657671"/>
            <a:ext cx="74404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Авторы : воспитанница старшей группы Серова Анастасия,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Серов Валентин Иванович,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Руководитель: </a:t>
            </a:r>
            <a:r>
              <a:rPr lang="ru-RU" b="1" dirty="0" err="1" smtClean="0">
                <a:solidFill>
                  <a:srgbClr val="FFFF00"/>
                </a:solidFill>
              </a:rPr>
              <a:t>Крупеникова</a:t>
            </a:r>
            <a:r>
              <a:rPr lang="ru-RU" b="1" dirty="0" smtClean="0">
                <a:solidFill>
                  <a:srgbClr val="FFFF00"/>
                </a:solidFill>
              </a:rPr>
              <a:t> Ольга Александровна, воспитатель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БДОУ СМР «Детский сад № 10».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3701" y="407135"/>
            <a:ext cx="3863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Конкурс «Первые шаги в науку.»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00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254" y="980728"/>
            <a:ext cx="561998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1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231" y="1314475"/>
            <a:ext cx="439248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403648" y="332656"/>
            <a:ext cx="5048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Радуга в мыльных пузырях.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00001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284984"/>
            <a:ext cx="403244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_14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852936"/>
            <a:ext cx="2952328" cy="3091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9512" y="6093296"/>
            <a:ext cx="4969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Эксперимент  с дрелью.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DSC_14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356992"/>
            <a:ext cx="3090518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DSC_13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188640"/>
            <a:ext cx="3073753" cy="3030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3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4176464" cy="4220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giphy-facebook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8527" y="1772816"/>
            <a:ext cx="4241945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67544" y="5013176"/>
            <a:ext cx="3725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Радуга в снежинках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92dfd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5" y="332656"/>
            <a:ext cx="4248472" cy="2880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13494495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356992"/>
            <a:ext cx="4752975" cy="3219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874946" y="836712"/>
            <a:ext cx="426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Ночная, лунная радуга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4221088"/>
            <a:ext cx="3282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Огненная радуга.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495611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4762500" cy="2837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13495619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575553"/>
            <a:ext cx="3600400" cy="3898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80112" y="692696"/>
            <a:ext cx="3211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Туманная радуга.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293096"/>
            <a:ext cx="4020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Перевёрнутая радуга.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duga_pochti_polnaja_okruzhnost_-579-500-350-80-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188640"/>
            <a:ext cx="4392488" cy="30747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14437491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429000"/>
            <a:ext cx="4392488" cy="31748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64088" y="980728"/>
            <a:ext cx="3290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Радуга- кольцо.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221088"/>
            <a:ext cx="3797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Множественная радуга.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f1d72b4ebf047bdbd7cf602e70b97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593" y="260648"/>
            <a:ext cx="3982749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Raduga_koleso-480-500-350-80-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6550" y="3429000"/>
            <a:ext cx="4453894" cy="3117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148064" y="980728"/>
            <a:ext cx="3400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Красная радуга.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365104"/>
            <a:ext cx="31270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Радуга-колесо.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ррррррррррррррр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416491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raduga_na_trave-513-500-350-80-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140968"/>
            <a:ext cx="4042420" cy="3333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08104" y="980728"/>
            <a:ext cx="2925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Радуга зимой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509120"/>
            <a:ext cx="3409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Радуга на траве.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556792"/>
            <a:ext cx="82089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Интернет – источники:</a:t>
            </a:r>
          </a:p>
          <a:p>
            <a:r>
              <a:rPr lang="en-US" sz="2800" b="1" dirty="0">
                <a:solidFill>
                  <a:srgbClr val="FFFF00"/>
                </a:solidFill>
                <a:hlinkClick r:id="rId2"/>
              </a:rPr>
              <a:t>https://ru.wikipedia.org/wiki/</a:t>
            </a:r>
            <a:r>
              <a:rPr lang="ru-RU" sz="2800" b="1" dirty="0" smtClean="0">
                <a:solidFill>
                  <a:srgbClr val="FFFF00"/>
                </a:solidFill>
                <a:hlinkClick r:id="rId2"/>
              </a:rPr>
              <a:t>Радуга</a:t>
            </a:r>
            <a:r>
              <a:rPr lang="ru-RU" sz="2800" b="1" dirty="0" smtClean="0">
                <a:solidFill>
                  <a:srgbClr val="FFFF00"/>
                </a:solidFill>
              </a:rPr>
              <a:t>;</a:t>
            </a:r>
          </a:p>
          <a:p>
            <a:r>
              <a:rPr lang="en-US" sz="2800" b="1" dirty="0" smtClean="0">
                <a:solidFill>
                  <a:srgbClr val="FFFF00"/>
                </a:solidFill>
                <a:hlinkClick r:id="rId3"/>
              </a:rPr>
              <a:t>http</a:t>
            </a:r>
            <a:r>
              <a:rPr lang="en-US" sz="2800" b="1" dirty="0">
                <a:solidFill>
                  <a:srgbClr val="FFFF00"/>
                </a:solidFill>
                <a:hlinkClick r:id="rId3"/>
              </a:rPr>
              <a:t>://</a:t>
            </a:r>
            <a:r>
              <a:rPr lang="en-US" sz="2800" b="1" dirty="0" smtClean="0">
                <a:solidFill>
                  <a:srgbClr val="FFFF00"/>
                </a:solidFill>
                <a:hlinkClick r:id="rId3"/>
              </a:rPr>
              <a:t>russian.cri.cn/1001/2009/12/30/166s319953_8.htm</a:t>
            </a:r>
            <a:r>
              <a:rPr lang="ru-RU" sz="2800" b="1" dirty="0" smtClean="0">
                <a:solidFill>
                  <a:srgbClr val="FFFF00"/>
                </a:solidFill>
              </a:rPr>
              <a:t>;</a:t>
            </a:r>
          </a:p>
          <a:p>
            <a:r>
              <a:rPr lang="en-US" sz="2800" b="1" dirty="0" smtClean="0">
                <a:solidFill>
                  <a:srgbClr val="FFFF00"/>
                </a:solidFill>
                <a:hlinkClick r:id="rId4"/>
              </a:rPr>
              <a:t>http</a:t>
            </a:r>
            <a:r>
              <a:rPr lang="en-US" sz="2800" b="1" dirty="0">
                <a:solidFill>
                  <a:srgbClr val="FFFF00"/>
                </a:solidFill>
                <a:hlinkClick r:id="rId4"/>
              </a:rPr>
              <a:t>://</a:t>
            </a:r>
            <a:r>
              <a:rPr lang="en-US" sz="2800" b="1" dirty="0" smtClean="0">
                <a:solidFill>
                  <a:srgbClr val="FFFF00"/>
                </a:solidFill>
                <a:hlinkClick r:id="rId4"/>
              </a:rPr>
              <a:t>m.neni-gold.mypage.ru/raduga_1.html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4831" y="2699476"/>
            <a:ext cx="3816423" cy="37538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96298" y="749965"/>
            <a:ext cx="64134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Мне всегда было интересно узнать: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«Почему появляется радуга?»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060848"/>
            <a:ext cx="7685630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1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636912"/>
            <a:ext cx="4951033" cy="3279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42561" y="404664"/>
            <a:ext cx="90539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Мы прочитали в книгах, посмотрели в интернете и узнали: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Радуга-это разноцветная дуга на небесном своде,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образующаяся вследствие преломления солнечных лучей в дождевых каплях.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 Причину ее возникновения пытались разгадать и древние люди, и 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древние ученые.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Как же образуется радуга?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алентин\Desktop\steklo-kapli-voda-sv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3672408" cy="2795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1312301985_n_sky_179_305x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88640"/>
            <a:ext cx="3897678" cy="29135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788024" y="4005064"/>
            <a:ext cx="39712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Радуга в природе появляется 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в солнечную погоду во время 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дождя.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2" name="Picture 2" descr="C:\Users\Валентин\Desktop\1369421259_dvoynaya-raduga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98879"/>
            <a:ext cx="4090972" cy="30984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алентин\Desktop\rainbow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76872"/>
            <a:ext cx="5784643" cy="4338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7953" y="404664"/>
            <a:ext cx="84051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Белый солнечный луч проходит через каплю воды преломляется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и распадается на 7 разноцветных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лучей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0517_1305625522_867954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3168352" cy="30686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stikla-bloda-palladio-27-5cm-trauku-no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293096"/>
            <a:ext cx="2331058" cy="19885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d-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0984" y="4149080"/>
            <a:ext cx="2653503" cy="2307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067944" y="404664"/>
            <a:ext cx="47070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Радугу дома можно получить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с помощью солнышка, воды,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стеклянного предмета или призмы.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Также можно использовать диск ,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который состоит из множества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стеклянных бороздок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8" name="Рисунок 7" descr="easter_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221088"/>
            <a:ext cx="2880320" cy="21246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3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780567"/>
            <a:ext cx="6480720" cy="46727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331665" y="987763"/>
            <a:ext cx="588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Радуга, полученная с помощью диска и солнышка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4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200800" cy="4946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187624" y="620688"/>
            <a:ext cx="7004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Радуга, полученная с помощью стакана с водой и солнышка.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0314-LED-FLASHLIGHT-012ed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3384376" cy="3211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DSC_13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132856"/>
            <a:ext cx="4715384" cy="39978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4005064"/>
            <a:ext cx="17860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Радуга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с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помощью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фонарика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</TotalTime>
  <Words>246</Words>
  <Application>Microsoft Office PowerPoint</Application>
  <PresentationFormat>Экран (4:3)</PresentationFormat>
  <Paragraphs>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</dc:creator>
  <cp:lastModifiedBy>Наталья</cp:lastModifiedBy>
  <cp:revision>39</cp:revision>
  <dcterms:created xsi:type="dcterms:W3CDTF">2015-11-21T09:30:58Z</dcterms:created>
  <dcterms:modified xsi:type="dcterms:W3CDTF">2016-03-14T15:06:50Z</dcterms:modified>
</cp:coreProperties>
</file>