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67" r:id="rId4"/>
    <p:sldId id="260" r:id="rId5"/>
    <p:sldId id="265" r:id="rId6"/>
    <p:sldId id="269" r:id="rId7"/>
    <p:sldId id="266" r:id="rId8"/>
    <p:sldId id="270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8F9DFD6A-558B-4082-8DD5-0E767666D607}">
          <p14:sldIdLst>
            <p14:sldId id="256"/>
            <p14:sldId id="268"/>
            <p14:sldId id="267"/>
            <p14:sldId id="260"/>
            <p14:sldId id="265"/>
            <p14:sldId id="269"/>
            <p14:sldId id="266"/>
            <p14:sldId id="270"/>
            <p14:sldId id="2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microsoft.com/office/2007/relationships/hdphoto" Target="../media/hdphoto2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yandex.ru/clck/jsredir?from=yandex.ru;images/search;images;;&amp;text=&amp;etext=993.mV17ouVIUtZ2Q1_zJepETlE-FmaATXepRlSy6fN32Xn-P9SiQTrh0IVcSVYRbVn4IKPUv83B3_BQZxx0Sn910GScXTJit4oihZSs6_T4FUCt1ExI3tmeyiXOfu-5EyoG.01ee318c7b8aa60c1cfd356a0611172979b57453&amp;uuid=&amp;state=tid_Wvm4RM28ca_MiO4Ne9osTPtpHS9wicjEF5X7fRziVPIHCd9FyQ&amp;data=UlNrNmk5WktYejR0eWJFYk1Ldmtxb3hIdXdqUzFvd2ktOGpGXzBPZVRKTmVKZi1uaXJfYTV3RVNQdkNKdHdGSm42REdVY3N3djRrTF9wZVZzQ2wtdnVQbGxKaVRaQzRQR1RSTzZ0M19CSWxRUV9tR0ZDNlQ2dm9zLXl2Z2d5ZG4&amp;b64e=2&amp;sign=eccff41f001338aa5bb14778eea21b4a&amp;keyno=0&amp;l10n=ru" TargetMode="External"/><Relationship Id="rId13" Type="http://schemas.openxmlformats.org/officeDocument/2006/relationships/hyperlink" Target="http://www.sigma-plus.ru/" TargetMode="External"/><Relationship Id="rId3" Type="http://schemas.openxmlformats.org/officeDocument/2006/relationships/hyperlink" Target="http://www.artchoko.ru/" TargetMode="External"/><Relationship Id="rId7" Type="http://schemas.openxmlformats.org/officeDocument/2006/relationships/hyperlink" Target="http://yandex.ru/clck/jsredir?from=yandex.ru;images/search;images;;&amp;text=&amp;etext=993.0IH9Lr9yv5FT4DqzO-f40MyHAYwYry3INMq3OwvJcBKyJ_RmKnsL_SDprs6qY4mlS1ZbVOB22CGFsWoKn1eWf2ZURUOccDsvNjSx12KzzCs.30260d2388f18157c96069291fa6fef85b0d1764&amp;uuid=&amp;state=tid_Wvm4RM28ca_MiO4Ne9osTPtpHS9wicjEF5X7fRziVPIHCd9FyQ&amp;data=UlNrNmk5WktYejR0eWJFYk1LdmtxaDlNRDItMkJMYUxZOExic0VNNFRQMnJjR3RQdG1hd2VaSnd4eEVLNXhRYktyTWNKSThrU1FvX09RNDVock11dGtGV0FLUVdhWHdHOWpsZUhBaFp5ZF9XTzJ1MlY1MW1DQVhwTHlkYWZMeVA&amp;b64e=2&amp;sign=74aca329c4eff594325d1458b01aa9b5&amp;keyno=0&amp;l10n=ru" TargetMode="External"/><Relationship Id="rId12" Type="http://schemas.openxmlformats.org/officeDocument/2006/relationships/hyperlink" Target="http://www.allday2.xyz/" TargetMode="External"/><Relationship Id="rId2" Type="http://schemas.openxmlformats.org/officeDocument/2006/relationships/hyperlink" Target="http://www.nougulliver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andex.ru/clck/jsredir?from=yandex.ru;images/search;images;;&amp;text=&amp;etext=993.1Fy182MtqwNICYsLMO8gl5doN577x1KvzVqIuXQou9IX0icJLiFtWAEaDLQGNJE2nOMKlBxdaMPF6BNCF5pjvx6R-3p29lnt6t3zvYhaKGohbmmMFGI7mVQkKbI-2cO2ZRzNkWzkaHONVeVOZR0hHg.7138d59da7d85777a77131bd41aae5b59ad119b1&amp;uuid=&amp;state=tid_Wvm4RM28ca_MiO4Ne9osTPtpHS9wicjEF5X7fRziVPIHCd9FyQ&amp;data=UlNrNmk5WktYejR0eWJFYk1LdmtxdVJXajNHOE1VY09ldGFSQ28tVlQxTEJVa0tOTkpQYzJTVUt3WWZXdzRQNUJYOWstd3JSTWpndkFrSUJ1UTVRVGMzOFQ5Q2sycldIamEwSi1hSk1nZG01NE9ZNjY3VFJlVm81WFprbHFtZHE&amp;b64e=2&amp;sign=1626429d254e4917a669428aceb19e27&amp;keyno=0&amp;l10n=ru" TargetMode="External"/><Relationship Id="rId11" Type="http://schemas.openxmlformats.org/officeDocument/2006/relationships/hyperlink" Target="http://yandex.ru/clck/jsredir?from=yandex.ru;images/search;images;;&amp;text=&amp;etext=993._kv9gyQ_NAFWYeRvgKV69O0E8a14a1XGpb9OcCEwOsuOCaxzvU021f8JGTum6TrLRdQCOI7GGFxb_xrccHVqLnEDpwen4P5F0efHOftLkJs.a78c7ffe106bf950ed30072bb35b83b11cd593e2&amp;uuid=&amp;state=tid_Wvm4RM28ca_MiO4Ne9osTPtpHS9wicjEF5X7fRziVPIHCd9FyQ&amp;data=UlNrNmk5WktYejR0eWJFYk1Ldmtxc3NfWEpLel85NFE0SlBWcldnVzJzejJaaUc0TnMweWxlNnlRNlhDV0NZOXN4UlZQLS1QSHZZQTNnTjg1bXpMNkhXVTdvcVBVcHVKVjctNjhSYjFMX2JSbjZOX3dicmdZcHY0VndnZElMODhfZkJWMEI3dVhxNnNsY2RMd3YzX0VLaWg5YWlMVDQ2dGUyUFI1VW5uYVlCbXM5aVBFWFhYNGRlN2NMdktsd19TQThYZEdwSnJUeEFYRzcycm9QRHRqY1loZzE2Y0R6NzRWRllraEpUWmI0U1hVb1dkV2labl9rMTFmaDAzYlk4Wk1scWxNMUY0SDBIaWJtNXN6ZGVkOFZ0SjdFUlBwV1NydlhHbGJKaWlSaFJmbXhPU3VyUlIyZw&amp;b64e=2&amp;sign=4844649d62a234ad2c7caeeff2ecd1bf&amp;keyno=0&amp;l10n=ru" TargetMode="External"/><Relationship Id="rId5" Type="http://schemas.openxmlformats.org/officeDocument/2006/relationships/hyperlink" Target="http://www.euro-webonline/" TargetMode="External"/><Relationship Id="rId10" Type="http://schemas.openxmlformats.org/officeDocument/2006/relationships/hyperlink" Target="http://yandex.ru/clck/jsredir?from=yandex.ru;images/search;images;;&amp;text=&amp;etext=993.COytk8L5vIlu4Woz4TyIwBFYQq8TMfnSKYSiUstJK8yLadzkLCBUHYaK_edA7pVL0SlmIHXojAWfjO30WpIzD293H3O0wmu42U6tjrXEDxQCtLGtu-EgIAkR4e2ECxyG.4c757a0c1d01429990f1305c435dd7c7fb73c072&amp;uuid=&amp;state=tid_Wvm4RM28ca_MiO4Ne9osTPtpHS9wicjEF5X7fRziVPIHCd9FyQ&amp;data=UlNrNmk5WktYejR0eWJFYk1LdmtxcFRyc0ZELU9OYzdCYkl5TGtYV095VnF0RnF4Y1VEam5ydVpkTGRYWmlpZEhtZnJDX1BsOFlKYzVCNU9zR0VLYl9aWWN0aWZtUkdLa1Z6bjhCSmxzSFRma2dKUzFva2NnQldQc2h3ZGdZMW45Q2w2TUljWFphNGlPQXE3SzRHLWp4RTRKNG51ZDdBcVFhT3R5Z1BiY1dENGt5cDhzYllncUM4YlpTQTV6YUlBQ01tWVQ5NHg4cFVIUzRVUlhuOG0wRFVNc0lrZUd4ZFk1aU9IVkp4NUZkaHlfcndmakh2WFN2OFZWdmk5SU1tdHRZWmFnYTBFZ3JqYTZJajJ4dERJNWQ1aE9YQlpuZmkwTXV5REs3OUNvWDdJOG1Ra1YxcUNDdWozRUI4QmFjbU1lbDVvUS1fTldSSG01Z1lyOTJfZm1NNHl6d1dLSlRfcXB4eWNrelBpWnFlZWR1WG1BVkZ0VGZJcWoyQ1pXaXp5c3RDUkVtLWtkVUVuUzE2dHNveUxMZWtGWExMdFY5ZWhDZGRaNEM1RUtkbXJvN2dnWWRFWTF3&amp;b64e=2&amp;sign=e61bc1d952c4bbd92e6bec77bff24b51&amp;keyno=0&amp;l10n=ru" TargetMode="External"/><Relationship Id="rId4" Type="http://schemas.openxmlformats.org/officeDocument/2006/relationships/hyperlink" Target="http://www.withkids.ru/" TargetMode="External"/><Relationship Id="rId9" Type="http://schemas.openxmlformats.org/officeDocument/2006/relationships/hyperlink" Target="http://yandex.ru/clck/jsredir?from=yandex.ru;images/search;images;;&amp;text=&amp;etext=993.lCIXUU0aeHv649l7rr4MFWbX7mJT6150rW04BrHuMARxpuITCacOvsCPG7zpE8gzWBwOVmk03woG-d1kDTi8Zwy_bdd55TL9bIOwJIhNQ7Y.386f5c33ea26d5dcc9f7311aac7be5e826192e5c&amp;uuid=&amp;state=tid_Wvm4RM28ca_MiO4Ne9osTPtpHS9wicjEF5X7fRziVPIHCd9FyQ&amp;data=UlNrNmk5WktYejR0eWJFYk1LdmtxZ0dPSmZsRWZOTm1RbGVYRjhHRnZ4WlNvX2IxM1oyUkRtbUgwUDNkUVg4SEJzWmYxeEk2QUd5ZFRKNUo1NU5sZGFMNURvUHgxRFg3bHI4ekY2RnUwSnM&amp;b64e=2&amp;sign=2b25b98d79455de5be2517dff8c053f0&amp;keyno=0&amp;l10n=ru" TargetMode="External"/><Relationship Id="rId14" Type="http://schemas.openxmlformats.org/officeDocument/2006/relationships/hyperlink" Target="http://yandex.ru/clck/jsredir?from=yandex.ru;images/search;images;;&amp;text=&amp;etext=993.Y_-1RUUZRaPH3qSA5noEfVVuBOZY_0-6Nne-Z9bPD6HEG8-qHDcyzZ4aF5BNYGjS.a9f7d0f09c80761f65b631ec0080f9c6df93a1f2&amp;uuid=&amp;state=tid_Wvm4RM28ca_MiO4Ne9osTPtpHS9wicjEF5X7fRziVPIHCd9FyQ&amp;data=UlNrNmk5WktYejR0eWJFYk1LdmtxcVc1ZnZmTWRnQXpLMG1SN3dpUFFaN091azNGaU1GUkZlQ0xtcHc5M0xEZHlCcFd5TEtiNEI2dmtGSHltam1iclRhOExuWnJobUg4N2t4eUxzcGk5Smo1aGFMVjVMRkJkU1dUZ0FZazltdDh0Z3pLbHhMQWZDVC02YzNJNmFWcmJnU3R1bmoxRlR5bUpjNkNfTzdJRGRDTjlVSFdNTHdhUnBHSzY0eHBmbldR&amp;b64e=2&amp;sign=18a0a4bc8e7374b5d121a0289f11ee44&amp;keyno=0&amp;l10n=ru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2204864"/>
            <a:ext cx="7406640" cy="147218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Проект </a:t>
            </a:r>
            <a:b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«Мой </a:t>
            </a:r>
            <a:r>
              <a:rPr lang="ru-RU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первый </a:t>
            </a: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мультфильм»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581128"/>
            <a:ext cx="6652419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Выполнил: </a:t>
            </a:r>
          </a:p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Пушин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Григорий, ученик 1 «К» класса,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Пушина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Екатерина Леонидовна, учитель математики и информатики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23678"/>
            <a:ext cx="810039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Ягульская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средняя общеобразовательная школа</a:t>
            </a:r>
          </a:p>
          <a:p>
            <a:pPr algn="ctr"/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Завьяловский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район, Удмуртской Республики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52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lviv.okis.ru/file/alviv/gero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60" y="2302259"/>
            <a:ext cx="2088232" cy="2490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9013" y="226875"/>
            <a:ext cx="2002746" cy="207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55776" y="277566"/>
            <a:ext cx="49568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Кто они такие?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http://media.vorotila.ru/ru/items/t1@2ed63335-f7a3-4c68-a80c-3812491d17eb/Opisanie-geroev-multfilma-Smesharik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634" y="2390614"/>
            <a:ext cx="2003722" cy="2042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img11.nnm.me/6/e/4/2/1/59346c3688b871742ac050b01bf_pre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530" y="83786"/>
            <a:ext cx="1702438" cy="215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vignette2.wikia.nocookie.net/mashaandthebear/images/2/20/Masha1.png/revision/latest?cb=20150825044457&amp;path-prefix=r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716" y="4432624"/>
            <a:ext cx="1909763" cy="1909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://photo4.ask.fm/485/062/327/-439996983-1slnosl-7o4s2r2gcl5h3qk/preview/poste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94" y="3833642"/>
            <a:ext cx="2508745" cy="2508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ttp://user1164946.atservers.net/attachments/Image/nu-p.png?template=generic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1264567"/>
            <a:ext cx="2267447" cy="194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910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Анкетирование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5616" y="1196752"/>
            <a:ext cx="3784464" cy="504056"/>
          </a:xfrm>
        </p:spPr>
        <p:txBody>
          <a:bodyPr>
            <a:normAutofit lnSpcReduction="10000"/>
          </a:bodyPr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Ученики 55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196752"/>
            <a:ext cx="3657600" cy="620489"/>
          </a:xfrm>
        </p:spPr>
        <p:txBody>
          <a:bodyPr>
            <a:normAutofit lnSpcReduction="10000"/>
          </a:bodyPr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Родители 47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</a:p>
        </p:txBody>
      </p:sp>
      <p:sp>
        <p:nvSpPr>
          <p:cNvPr id="6" name="Блок-схема: процесс 5"/>
          <p:cNvSpPr/>
          <p:nvPr/>
        </p:nvSpPr>
        <p:spPr>
          <a:xfrm flipH="1">
            <a:off x="4975834" y="1140315"/>
            <a:ext cx="45719" cy="676926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1852097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FontTx/>
              <a:buAutoNum type="arabicPeriod"/>
            </a:pPr>
            <a:r>
              <a:rPr lang="ru-RU" sz="2800" b="1" dirty="0">
                <a:solidFill>
                  <a:prstClr val="black"/>
                </a:solidFill>
                <a:latin typeface="Times New Roman"/>
                <a:ea typeface="Calibri"/>
              </a:rPr>
              <a:t>Любите ли вы смотреть мультфильмы?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69328" y="3942066"/>
            <a:ext cx="8013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prstClr val="black"/>
                </a:solidFill>
                <a:latin typeface="Times New Roman"/>
                <a:ea typeface="Calibri"/>
              </a:rPr>
              <a:t>2. Хотите ли вы сами создавать мультфильмы? </a:t>
            </a:r>
            <a:endParaRPr lang="ru-RU" sz="2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2305615"/>
            <a:ext cx="37162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</a:rPr>
              <a:t>Обожаю – 46</a:t>
            </a:r>
          </a:p>
          <a:p>
            <a:pPr lvl="0" algn="ctr"/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</a:rPr>
              <a:t>Иногда –  8  </a:t>
            </a:r>
          </a:p>
          <a:p>
            <a:pPr lvl="0" algn="ctr"/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</a:rPr>
              <a:t>Нет – 1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518629" y="4674619"/>
            <a:ext cx="29813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 – 46</a:t>
            </a:r>
          </a:p>
          <a:p>
            <a:pPr lvl="0" algn="ctr"/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Нет – 9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364088" y="2368528"/>
            <a:ext cx="3620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</a:rPr>
              <a:t>Обожаю – 33</a:t>
            </a:r>
          </a:p>
          <a:p>
            <a:pPr lvl="0" algn="ctr"/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</a:rPr>
              <a:t>Иногда –  14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474807" y="4653136"/>
            <a:ext cx="34222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 – 26</a:t>
            </a:r>
          </a:p>
          <a:p>
            <a:pPr lvl="0" algn="ctr"/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Нет – 27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834" y="2494746"/>
            <a:ext cx="67350" cy="1294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420" y="4779351"/>
            <a:ext cx="62265" cy="1196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914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085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Процесс создания компьютерного анимационного мультфильма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2053208"/>
          </a:xfrm>
        </p:spPr>
        <p:txBody>
          <a:bodyPr/>
          <a:lstStyle/>
          <a:p>
            <a:r>
              <a:rPr lang="ru-RU" dirty="0" smtClean="0"/>
              <a:t>Выбор программы;</a:t>
            </a:r>
          </a:p>
          <a:p>
            <a:r>
              <a:rPr lang="ru-RU" dirty="0"/>
              <a:t>З</a:t>
            </a:r>
            <a:r>
              <a:rPr lang="ru-RU" dirty="0" smtClean="0"/>
              <a:t>амысел мультфильма;</a:t>
            </a:r>
          </a:p>
          <a:p>
            <a:r>
              <a:rPr lang="ru-RU" dirty="0" smtClean="0"/>
              <a:t>Подбор персонажей, объектов, фона.</a:t>
            </a:r>
            <a:endParaRPr lang="ru-RU" dirty="0"/>
          </a:p>
        </p:txBody>
      </p:sp>
      <p:pic>
        <p:nvPicPr>
          <p:cNvPr id="1026" name="Picture 2" descr="http://s017.radikal.ru/i411/1111/ba/701a2147c5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732" y="3368514"/>
            <a:ext cx="183620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4471" r="969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418396"/>
            <a:ext cx="2312378" cy="2720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8281">
            <a:off x="6653903" y="3315006"/>
            <a:ext cx="2027081" cy="2699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217" b="97414" l="0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4881" y="4664658"/>
            <a:ext cx="1547370" cy="1570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077867"/>
            <a:ext cx="2509255" cy="1780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634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9024" y="0"/>
            <a:ext cx="749808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12 апреля 1961года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bezformata.ru/content/Images/000/012/860/image128601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3912021" cy="39120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1331640" y="5733256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Юрий Гагарин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antarcticaedu.com/qrocket3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448" y="1317997"/>
            <a:ext cx="3311444" cy="44152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5796136" y="5994866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Восток-1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84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8"/>
          <a:stretch/>
        </p:blipFill>
        <p:spPr bwMode="auto">
          <a:xfrm>
            <a:off x="1115616" y="1651799"/>
            <a:ext cx="7857462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95307" y="116632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Мультфильм «Первый полет»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74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20532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7988172" cy="59911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435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Литературные источники: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Родничок. Книга для чтения детям 6-7 лет. – Тула: изд-во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Арктус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1994. – 207с., ил.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 Использованные сайты: 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2"/>
              </a:rPr>
              <a:t>www.nougulliver.ru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3"/>
              </a:rPr>
              <a:t>www.artchoko.ru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4"/>
              </a:rPr>
              <a:t>www.withkids.ru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5"/>
              </a:rPr>
              <a:t>www.euro-webonline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photo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feel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lori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likeforyou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pictures.ucoz.ru,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6"/>
              </a:rPr>
              <a:t>boombob.ru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allwantsimg.com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8"/>
              </a:rPr>
              <a:t>uaweb.info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9"/>
              </a:rPr>
              <a:t>vk.com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0"/>
              </a:rPr>
              <a:t>pjvjmajp.hys.cz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1"/>
              </a:rPr>
              <a:t>photo-js.ru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2"/>
              </a:rPr>
              <a:t>www.allday2.xyz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smtClean="0">
                <a:hlinkClick r:id="rId13"/>
              </a:rPr>
              <a:t>www.sigma-plus.ru</a:t>
            </a:r>
            <a:r>
              <a:rPr lang="ru-RU" dirty="0" smtClean="0"/>
              <a:t>, </a:t>
            </a:r>
            <a:r>
              <a:rPr lang="en-US" dirty="0">
                <a:hlinkClick r:id="rId14"/>
              </a:rPr>
              <a:t>900igr.net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1704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6981" y="-1683568"/>
            <a:ext cx="8928992" cy="3672408"/>
          </a:xfrm>
        </p:spPr>
        <p:txBody>
          <a:bodyPr>
            <a:prstTxWarp prst="textArchDown">
              <a:avLst/>
            </a:prstTxWarp>
          </a:bodyPr>
          <a:lstStyle/>
          <a:p>
            <a:pPr algn="ctr"/>
            <a:r>
              <a:rPr lang="ru-RU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Приятного просмотра!</a:t>
            </a:r>
            <a:endParaRPr lang="ru-RU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996951"/>
            <a:ext cx="2799114" cy="3295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316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1632</TotalTime>
  <Words>193</Words>
  <Application>Microsoft Office PowerPoint</Application>
  <PresentationFormat>Экран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Проект  «Мой первый мультфильм»</vt:lpstr>
      <vt:lpstr>Презентация PowerPoint</vt:lpstr>
      <vt:lpstr>Анкетирование</vt:lpstr>
      <vt:lpstr>Процесс создания компьютерного анимационного мультфильма</vt:lpstr>
      <vt:lpstr>12 апреля 1961года</vt:lpstr>
      <vt:lpstr>Мультфильм «Первый полет»</vt:lpstr>
      <vt:lpstr>Презентация PowerPoint</vt:lpstr>
      <vt:lpstr>Литературные источники:</vt:lpstr>
      <vt:lpstr>Приятного просмотра!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«Мой первый мультфильм»</dc:title>
  <dc:creator>савелий пушин</dc:creator>
  <cp:lastModifiedBy>Наталья</cp:lastModifiedBy>
  <cp:revision>19</cp:revision>
  <dcterms:created xsi:type="dcterms:W3CDTF">2016-02-01T17:24:33Z</dcterms:created>
  <dcterms:modified xsi:type="dcterms:W3CDTF">2016-03-16T12:23:21Z</dcterms:modified>
</cp:coreProperties>
</file>