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8" r:id="rId14"/>
    <p:sldId id="282" r:id="rId15"/>
    <p:sldId id="281" r:id="rId16"/>
    <p:sldId id="274" r:id="rId17"/>
    <p:sldId id="283" r:id="rId18"/>
    <p:sldId id="268" r:id="rId19"/>
    <p:sldId id="269" r:id="rId20"/>
    <p:sldId id="270" r:id="rId21"/>
    <p:sldId id="271" r:id="rId22"/>
    <p:sldId id="280" r:id="rId23"/>
    <p:sldId id="275" r:id="rId24"/>
    <p:sldId id="273" r:id="rId25"/>
    <p:sldId id="279" r:id="rId26"/>
    <p:sldId id="272" r:id="rId27"/>
    <p:sldId id="276" r:id="rId28"/>
    <p:sldId id="277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5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0" r:id="rId12"/>
    <p:sldLayoutId id="2147483661" r:id="rId13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3.jpeg"/><Relationship Id="rId3" Type="http://schemas.openxmlformats.org/officeDocument/2006/relationships/image" Target="../media/image53.jpeg"/><Relationship Id="rId7" Type="http://schemas.openxmlformats.org/officeDocument/2006/relationships/image" Target="../media/image57.png"/><Relationship Id="rId12" Type="http://schemas.openxmlformats.org/officeDocument/2006/relationships/image" Target="../media/image62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png"/><Relationship Id="rId9" Type="http://schemas.openxmlformats.org/officeDocument/2006/relationships/image" Target="../media/image59.jpeg"/><Relationship Id="rId1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rpcentre\Desktop\конкурс\Новая папка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7686" y="1000108"/>
            <a:ext cx="4786314" cy="242889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Искусство фотопортрета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57152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Конкурс детских исследовательских проектов «Первые шаги в науку»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5000636"/>
            <a:ext cx="45720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Автор: Курков Еремей </a:t>
            </a:r>
          </a:p>
          <a:p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ученик 3А класса МБОУ «СОШ№3» г.Краснотурьинск, п.Рудничный</a:t>
            </a:r>
          </a:p>
          <a:p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Руководитель: </a:t>
            </a:r>
            <a:r>
              <a:rPr lang="ru-RU" dirty="0" err="1" smtClean="0">
                <a:solidFill>
                  <a:schemeClr val="bg1"/>
                </a:solidFill>
                <a:cs typeface="Times New Roman" pitchFamily="18" charset="0"/>
              </a:rPr>
              <a:t>Бархатова</a:t>
            </a:r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 Наталья Николаевна</a:t>
            </a:r>
            <a:endParaRPr lang="ru-RU" dirty="0">
              <a:solidFill>
                <a:schemeClr val="bg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www.si-foto.com/wp-content/gallery/horst/yw07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596" y="500042"/>
            <a:ext cx="2027411" cy="2571768"/>
          </a:xfrm>
          <a:prstGeom prst="rect">
            <a:avLst/>
          </a:prstGeom>
          <a:noFill/>
        </p:spPr>
      </p:pic>
      <p:pic>
        <p:nvPicPr>
          <p:cNvPr id="48132" name="Picture 4" descr="http://www.si-foto.com/wp-content/gallery/horst/148859_160258460682857_127440503964653_257151_301732_n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58016" y="214290"/>
            <a:ext cx="2085965" cy="282651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457200"/>
            <a:ext cx="5929354" cy="8382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Автор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П.хорст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– чародей света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3000372"/>
            <a:ext cx="9429784" cy="1000131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9600" b="1" dirty="0" smtClean="0">
                <a:latin typeface="Arial" pitchFamily="34" charset="0"/>
                <a:cs typeface="Arial" pitchFamily="34" charset="0"/>
              </a:rPr>
              <a:t>создание портрета ближе к живописи, нежели к фотографии: для него нужны опыт, знания, несомненный талант.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8134" name="Picture 6" descr="http://www.si-foto.com/wp-content/gallery/horst/150349_160258737349496_127440503964653_257172_5586872_n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857620" y="1071546"/>
            <a:ext cx="1483529" cy="2000264"/>
          </a:xfrm>
          <a:prstGeom prst="rect">
            <a:avLst/>
          </a:prstGeom>
          <a:noFill/>
        </p:spPr>
      </p:pic>
      <p:pic>
        <p:nvPicPr>
          <p:cNvPr id="48136" name="Picture 8" descr="http://funik.ru/uploads/images/05_2015/03/6_e7cb85aa9fe80c20f4bccd4be779c8c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00034" y="4000504"/>
            <a:ext cx="1662735" cy="2500354"/>
          </a:xfrm>
          <a:prstGeom prst="rect">
            <a:avLst/>
          </a:prstGeom>
          <a:noFill/>
        </p:spPr>
      </p:pic>
      <p:pic>
        <p:nvPicPr>
          <p:cNvPr id="48138" name="Picture 10" descr="http://www.stihi.ru/pics/2012/05/10/9869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3714752"/>
            <a:ext cx="3503292" cy="2928982"/>
          </a:xfrm>
          <a:prstGeom prst="rect">
            <a:avLst/>
          </a:prstGeom>
          <a:noFill/>
        </p:spPr>
      </p:pic>
      <p:sp>
        <p:nvSpPr>
          <p:cNvPr id="48139" name="Rectangle 11"/>
          <p:cNvSpPr>
            <a:spLocks noChangeArrowheads="1"/>
          </p:cNvSpPr>
          <p:nvPr/>
        </p:nvSpPr>
        <p:spPr bwMode="auto">
          <a:xfrm>
            <a:off x="1857356" y="4071942"/>
            <a:ext cx="3143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работы Екатерины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Рождественской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Виды фотопортрета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rot="2088674">
            <a:off x="2736206" y="1122329"/>
            <a:ext cx="484632" cy="978408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19358639">
            <a:off x="5747823" y="1046792"/>
            <a:ext cx="484632" cy="978408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2071678"/>
            <a:ext cx="3083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индивидуальные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86446" y="2071678"/>
            <a:ext cx="20192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групповые</a:t>
            </a:r>
            <a:endParaRPr lang="ru-RU" sz="28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571472" y="2643182"/>
            <a:ext cx="8143932" cy="158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858018" y="2856702"/>
            <a:ext cx="428628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2786844" y="2856702"/>
            <a:ext cx="428628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4501356" y="2856702"/>
            <a:ext cx="428628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6215868" y="2856702"/>
            <a:ext cx="428628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7930380" y="2856702"/>
            <a:ext cx="428628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28596" y="3143248"/>
            <a:ext cx="12428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головные</a:t>
            </a:r>
            <a:r>
              <a:rPr lang="ru-RU" dirty="0" smtClean="0"/>
              <a:t>,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928794" y="3143248"/>
            <a:ext cx="17218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погрудные</a:t>
            </a:r>
            <a:r>
              <a:rPr lang="ru-RU" dirty="0" smtClean="0"/>
              <a:t> </a:t>
            </a:r>
          </a:p>
          <a:p>
            <a:r>
              <a:rPr lang="ru-RU" dirty="0" smtClean="0"/>
              <a:t>(или бюстовые)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955485" y="32443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поясные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786446" y="3286124"/>
            <a:ext cx="13963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поколенные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572396" y="3214686"/>
            <a:ext cx="12811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фигурные</a:t>
            </a:r>
            <a:r>
              <a:rPr lang="ru-RU" dirty="0" smtClean="0"/>
              <a:t> (</a:t>
            </a:r>
          </a:p>
          <a:p>
            <a:r>
              <a:rPr lang="ru-RU" dirty="0" smtClean="0"/>
              <a:t>в рост).</a:t>
            </a:r>
            <a:endParaRPr lang="ru-RU" dirty="0"/>
          </a:p>
        </p:txBody>
      </p:sp>
      <p:pic>
        <p:nvPicPr>
          <p:cNvPr id="26" name="Picture 4" descr="5841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000504"/>
            <a:ext cx="1928826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 descr="901a2a4676f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071670" y="4143380"/>
            <a:ext cx="150019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 descr="МАРИЯ (Mary) (1867–1953), королева Англии, супруга английского короля Георга"/>
          <p:cNvPicPr>
            <a:picLocks noChangeAspect="1" noChangeArrowheads="1"/>
          </p:cNvPicPr>
          <p:nvPr/>
        </p:nvPicPr>
        <p:blipFill>
          <a:blip r:embed="rId4" cstate="screen">
            <a:lum bright="6000"/>
          </a:blip>
          <a:srcRect/>
          <a:stretch>
            <a:fillRect/>
          </a:stretch>
        </p:blipFill>
        <p:spPr bwMode="auto">
          <a:xfrm>
            <a:off x="3714744" y="3786190"/>
            <a:ext cx="193390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5" descr="6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715008" y="4143380"/>
            <a:ext cx="164307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7" descr="2492975de6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00476" y="4000504"/>
            <a:ext cx="1743524" cy="2297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4" name="Прямая со стрелкой 33"/>
          <p:cNvCxnSpPr/>
          <p:nvPr/>
        </p:nvCxnSpPr>
        <p:spPr>
          <a:xfrm rot="5400000">
            <a:off x="963588" y="3750472"/>
            <a:ext cx="357983" cy="79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>
            <a:off x="2821769" y="3964785"/>
            <a:ext cx="357983" cy="79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5400000">
            <a:off x="4537075" y="3678239"/>
            <a:ext cx="214314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rot="5400000">
            <a:off x="6250794" y="3821909"/>
            <a:ext cx="357983" cy="79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5400000">
            <a:off x="8179620" y="3821909"/>
            <a:ext cx="357983" cy="79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Виды фотопортрета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929198"/>
            <a:ext cx="5214974" cy="165099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  Автопортрет можно использовать и в сложной по форме композиции, как это попытался сделать Л. Лазарев, соединивший собственное изображение с профилем другого человека.</a:t>
            </a:r>
          </a:p>
          <a:p>
            <a:endParaRPr lang="ru-RU" dirty="0"/>
          </a:p>
        </p:txBody>
      </p:sp>
      <p:pic>
        <p:nvPicPr>
          <p:cNvPr id="4" name="Picture 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4072834" cy="279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4572008"/>
            <a:ext cx="3380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Автопортрет с бабушкой 1959 г.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07154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Своеобразным видом фотопортрета является также автопортрет. </a:t>
            </a:r>
            <a:endParaRPr lang="ru-RU" sz="2000" dirty="0">
              <a:solidFill>
                <a:schemeClr val="tx2"/>
              </a:solidFill>
            </a:endParaRPr>
          </a:p>
        </p:txBody>
      </p:sp>
      <p:pic>
        <p:nvPicPr>
          <p:cNvPr id="49154" name="Picture 2" descr="http://i.imgur.com/6TGtNf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571612"/>
            <a:ext cx="3402728" cy="4000528"/>
          </a:xfrm>
          <a:prstGeom prst="rect">
            <a:avLst/>
          </a:prstGeom>
          <a:noFill/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5286380" y="5643578"/>
            <a:ext cx="32861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селфи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это тоже </a:t>
            </a:r>
            <a:r>
              <a:rPr lang="ru-RU" sz="2400" dirty="0" smtClean="0">
                <a:solidFill>
                  <a:schemeClr val="tx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авто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портрет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Суеверия о фотопортрете, и как их обосновывают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686800" cy="5303838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Нельзя фотографировать спящих людей. 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Рекомендуется не смотреть прямо в объектив во время съемки.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 рекомендуется размещать на видном месте в доме фото людей, отношение которых к вам негативно. 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Съемка возле руин, бурелома, заброшенного дома может повредить здоровью.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Считается плохой приметой много фотографироваться вместе влюбленным, готовящимся к свадьбе. Это приведет к расставанию.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Желательно не фотографировать ребенка до года, или до момента произведения крещения. 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Лучше избегать съемок на месте массовой гибели людей, где присутствует энергетика смерти. 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Часто болеющему человеку можно помочь через фотографию. 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России до сих пор существует поверье, что у человека, которому осталось недолго жить, то голова обрезана, то изображение размыто. 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Нельзя фотографироваться в зеркало.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Считается плохой приметой фотографировать кошек!</a:t>
            </a:r>
            <a:endParaRPr lang="ru-RU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C:\Users\Corpcentre\Downloads\Ксюша1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2910" y="2500306"/>
            <a:ext cx="1570369" cy="214333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Опрос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1214422"/>
            <a:ext cx="64294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Ксения </a:t>
            </a:r>
            <a:r>
              <a:rPr lang="ru-RU" sz="2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Куркова</a:t>
            </a:r>
            <a:r>
              <a:rPr lang="ru-RU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– фотомодель</a:t>
            </a: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8389" y="1643050"/>
            <a:ext cx="90856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обедила в конкурсе фотопортретов «Это мой Екатеринбург»</a:t>
            </a:r>
          </a:p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 4 канале и выиграла главный приз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фотосессию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 знаменитого фотографа Станислава Белоглазова.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71802" y="2643182"/>
            <a:ext cx="241628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53860">
            <a:off x="6131594" y="2872832"/>
            <a:ext cx="2814406" cy="319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705392">
            <a:off x="1386329" y="4644019"/>
            <a:ext cx="1376834" cy="207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 rot="451980">
            <a:off x="4786314" y="6143644"/>
            <a:ext cx="47863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302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Фото «Это мой Екатеринбург»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786050" y="4429132"/>
            <a:ext cx="2857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веду опрос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2" descr="https://mail.yandex.ru/message_part/%D0%9A%D1%81%D1%8E%D1%88%D0%B014.jpg?_uid=135394293&amp;name=%D0%9A%D1%81%D1%8E%D1%88%D0%B014.jpg&amp;hid=1.2&amp;ids=2540000004843513214&amp;no_disposition=y&amp;thumb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s://mail.yandex.ru/message_part/%D0%9A%D1%81%D1%8E%D1%88%D0%B014.jpg?_uid=135394293&amp;name=%D0%9A%D1%81%D1%8E%D1%88%D0%B014.jpg&amp;hid=1.2&amp;ids=2540000004843513214&amp;no_disposition=y&amp;thumb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5" name="Picture 5" descr="C:\Users\Corpcentre\Downloads\Ксюша1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695495">
            <a:off x="3589042" y="4924921"/>
            <a:ext cx="1773029" cy="1773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71802" y="2357430"/>
            <a:ext cx="3549791" cy="214314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Опрос </a:t>
            </a:r>
            <a:endParaRPr lang="ru-RU" dirty="0"/>
          </a:p>
        </p:txBody>
      </p:sp>
      <p:pic>
        <p:nvPicPr>
          <p:cNvPr id="1026" name="Picture 2" descr="Татьяна Онищук и Алексия и Владислава. фото: Елена Костина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50538">
            <a:off x="6448893" y="2453872"/>
            <a:ext cx="2250297" cy="35719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0" y="1142984"/>
            <a:ext cx="8858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Татьяна </a:t>
            </a:r>
            <a:r>
              <a:rPr lang="ru-RU" sz="2400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Онищук</a:t>
            </a:r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– победительница конкурса "Мисс посёлка Рудничный" и участница конкурса «Молодая Мама»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s://pp.vk.me/c629412/v629412085/1083b/ytlJoJQDR-Q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0294356">
            <a:off x="577264" y="2385817"/>
            <a:ext cx="2381267" cy="35719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Опрос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686800" cy="56435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1.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Вы любите фотографироваться?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Почувствовали ли Вы разницу в том, как Вас фотографировали Ваши друзья и близкие, и , как профессиональный фотограф?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Сколько времени длилась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фотосессия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. Легко ли быть моделью профессионального фотографа?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5.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Увидели Вы разницу в фотографиях, сделанных любителями и профессионалом?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. Висят ли у Вас дома на стенах портреты (Ваш и Ваших близких)?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. Эти портреты были сделаны: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        а) профессионалами;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        б) просто удачные фото с обычных фотоаппаратов;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        в) фото с обычных фотоаппаратов, обработанные в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фотошопе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8.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Хотели бы Вы ещё сделать профессиональную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фотосессию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pic>
        <p:nvPicPr>
          <p:cNvPr id="4" name="Picture 3" descr="http://100dorog.ru/upload/images/fotoappara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258172">
            <a:off x="7151293" y="278883"/>
            <a:ext cx="1809762" cy="1357322"/>
          </a:xfrm>
          <a:prstGeom prst="rect">
            <a:avLst/>
          </a:prstGeom>
          <a:noFill/>
        </p:spPr>
      </p:pic>
      <p:pic>
        <p:nvPicPr>
          <p:cNvPr id="5" name="Picture 2" descr="http://avatarko.ru/usergallery/16/avatar1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929330"/>
            <a:ext cx="1500166" cy="928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Опрос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686800" cy="5286412"/>
          </a:xfrm>
          <a:ln>
            <a:noFill/>
          </a:ln>
        </p:spPr>
        <p:txBody>
          <a:bodyPr>
            <a:normAutofit fontScale="62500" lnSpcReduction="20000"/>
          </a:bodyPr>
          <a:lstStyle/>
          <a:p>
            <a:r>
              <a:rPr lang="ru-RU" sz="3800" b="1" dirty="0" smtClean="0">
                <a:solidFill>
                  <a:schemeClr val="tx1"/>
                </a:solidFill>
              </a:rPr>
              <a:t>1. Фотографировались ли Вы у профессионального фотографа?</a:t>
            </a:r>
          </a:p>
          <a:p>
            <a:pPr>
              <a:buNone/>
            </a:pPr>
            <a:r>
              <a:rPr lang="ru-RU" sz="3800" dirty="0" smtClean="0">
                <a:solidFill>
                  <a:schemeClr val="tx1"/>
                </a:solidFill>
              </a:rPr>
              <a:t>             </a:t>
            </a:r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 - 18   НЕТ - 2 </a:t>
            </a:r>
          </a:p>
          <a:p>
            <a:r>
              <a:rPr lang="ru-RU" sz="3800" b="1" dirty="0" smtClean="0">
                <a:solidFill>
                  <a:schemeClr val="tx1"/>
                </a:solidFill>
              </a:rPr>
              <a:t>2. Есть ли, на Ваш взгляд, разница в фотографиях, сделанных любителями и профессионалом?</a:t>
            </a:r>
          </a:p>
          <a:p>
            <a:pPr>
              <a:buNone/>
            </a:pPr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ДА -20</a:t>
            </a:r>
          </a:p>
          <a:p>
            <a:pPr>
              <a:buNone/>
            </a:pPr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smtClean="0">
                <a:solidFill>
                  <a:schemeClr val="tx1"/>
                </a:solidFill>
              </a:rPr>
              <a:t>3. Висят ли у Вас дома на стенах портреты (Ваш и Ваших близких)?</a:t>
            </a:r>
          </a:p>
          <a:p>
            <a:pPr>
              <a:buNone/>
            </a:pPr>
            <a:r>
              <a:rPr lang="ru-RU" sz="3800" dirty="0" smtClean="0">
                <a:solidFill>
                  <a:schemeClr val="tx1"/>
                </a:solidFill>
              </a:rPr>
              <a:t>              </a:t>
            </a:r>
            <a:r>
              <a:rPr lang="ru-RU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 - 17     НЕТ - </a:t>
            </a:r>
            <a:r>
              <a:rPr lang="ru-RU" sz="3800" dirty="0" smtClean="0">
                <a:solidFill>
                  <a:schemeClr val="tx1"/>
                </a:solidFill>
                <a:latin typeface="Palatino Linotype" pitchFamily="18" charset="0"/>
                <a:cs typeface="Times New Roman" pitchFamily="18" charset="0"/>
              </a:rPr>
              <a:t>3</a:t>
            </a:r>
            <a:endParaRPr lang="ru-RU" sz="3800" dirty="0" smtClean="0">
              <a:solidFill>
                <a:schemeClr val="tx1"/>
              </a:solidFill>
              <a:latin typeface="Palatino Linotype" pitchFamily="18" charset="0"/>
              <a:cs typeface="Arial" pitchFamily="34" charset="0"/>
            </a:endParaRPr>
          </a:p>
          <a:p>
            <a:r>
              <a:rPr lang="ru-RU" sz="3800" b="1" dirty="0" smtClean="0">
                <a:solidFill>
                  <a:schemeClr val="tx1"/>
                </a:solidFill>
              </a:rPr>
              <a:t>4. Эти портреты были сделаны:</a:t>
            </a:r>
          </a:p>
          <a:p>
            <a:pPr>
              <a:buNone/>
            </a:pPr>
            <a:r>
              <a:rPr lang="ru-RU" sz="3800" dirty="0" smtClean="0">
                <a:solidFill>
                  <a:schemeClr val="tx1"/>
                </a:solidFill>
              </a:rPr>
              <a:t>       а) профессионалами </a:t>
            </a:r>
            <a:r>
              <a:rPr lang="ru-RU" sz="3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- 13</a:t>
            </a:r>
          </a:p>
          <a:p>
            <a:pPr>
              <a:buNone/>
            </a:pPr>
            <a:r>
              <a:rPr lang="ru-RU" sz="3800" dirty="0" smtClean="0">
                <a:solidFill>
                  <a:schemeClr val="tx1"/>
                </a:solidFill>
              </a:rPr>
              <a:t>       б) просто удачные фото с обычных фотоаппаратов-</a:t>
            </a:r>
            <a:r>
              <a:rPr lang="ru-RU" sz="3800" b="1" dirty="0" smtClean="0">
                <a:solidFill>
                  <a:schemeClr val="tx1"/>
                </a:solidFill>
              </a:rPr>
              <a:t>3</a:t>
            </a:r>
          </a:p>
          <a:p>
            <a:pPr>
              <a:buNone/>
            </a:pPr>
            <a:r>
              <a:rPr lang="ru-RU" sz="3800" dirty="0" smtClean="0">
                <a:solidFill>
                  <a:schemeClr val="tx1"/>
                </a:solidFill>
              </a:rPr>
              <a:t>       в) фото с обычных фотоаппаратов, обработанные  в </a:t>
            </a:r>
            <a:r>
              <a:rPr lang="ru-RU" sz="3800" dirty="0" err="1" smtClean="0">
                <a:solidFill>
                  <a:schemeClr val="tx1"/>
                </a:solidFill>
              </a:rPr>
              <a:t>фотошопе</a:t>
            </a:r>
            <a:r>
              <a:rPr lang="ru-RU" sz="3800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1935" y="4632154"/>
            <a:ext cx="628648" cy="50006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729566" y="4964917"/>
            <a:ext cx="285752" cy="50006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8115312" y="4632154"/>
            <a:ext cx="285752" cy="928694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415342" y="474306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15312" y="4560716"/>
            <a:ext cx="657219" cy="114300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1781 L 0.18663 0.017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Мастер-класс от профессионала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Картинки по запросу интерьер фотостуди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85860"/>
            <a:ext cx="317247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572000" y="4272677"/>
            <a:ext cx="4572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зонты -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софт-боксы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dirty="0" smtClean="0"/>
              <a:t>дают рассеянный свет(мягкий, бестеневой) — свет излучаемый большой поверхностью, равномерно и одинаково освещающий объект, вследствие чего на них отсутствуют резкие тени, блики. 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58" y="1500174"/>
            <a:ext cx="357190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421481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. Свой урок мастерства Анна начала с рассказа о видах фотопортрета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Мастер-класс от профессионала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4929198"/>
            <a:ext cx="27860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Цвет лица и светлые волосы мамы слились 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 белым фоном.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488668"/>
            <a:ext cx="371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Я устанавливаю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софт-боксы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5072074"/>
            <a:ext cx="30718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На этот раз фотография получилась на много красивее, и мама уже не сливалась с фоном.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844" y="3857628"/>
            <a:ext cx="2338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Как посадить  маму? </a:t>
            </a:r>
            <a:endParaRPr lang="ru-RU" dirty="0"/>
          </a:p>
        </p:txBody>
      </p:sp>
      <p:pic>
        <p:nvPicPr>
          <p:cNvPr id="2050" name="Picture 2" descr="C:\Users\Corpcentre\Desktop\конкурс\Новая папка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09" y="1273178"/>
            <a:ext cx="1938337" cy="2584450"/>
          </a:xfrm>
          <a:prstGeom prst="rect">
            <a:avLst/>
          </a:prstGeom>
          <a:noFill/>
        </p:spPr>
      </p:pic>
      <p:pic>
        <p:nvPicPr>
          <p:cNvPr id="2051" name="Picture 3" descr="C:\Users\Corpcentre\Desktop\конкурс\Новая папка\Рисунок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933" y="4214818"/>
            <a:ext cx="1725613" cy="2298700"/>
          </a:xfrm>
          <a:prstGeom prst="rect">
            <a:avLst/>
          </a:prstGeom>
          <a:noFill/>
        </p:spPr>
      </p:pic>
      <p:pic>
        <p:nvPicPr>
          <p:cNvPr id="2052" name="Picture 4" descr="C:\Users\Corpcentre\Desktop\конкурс\Новая папка\Рисунок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52778" y="2095510"/>
            <a:ext cx="1847850" cy="2762250"/>
          </a:xfrm>
          <a:prstGeom prst="rect">
            <a:avLst/>
          </a:prstGeom>
          <a:noFill/>
        </p:spPr>
      </p:pic>
      <p:pic>
        <p:nvPicPr>
          <p:cNvPr id="2053" name="Picture 5" descr="C:\Users\Corpcentre\Desktop\конкурс\Новая папка\Рисунок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9998" y="2143116"/>
            <a:ext cx="1779588" cy="2657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69265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изучить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правила съёмки портрета.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познакомиться 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историей возникновения </a:t>
            </a: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видами фотопортрета;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выяснить,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настоящий фотопортрет;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посетить мастер- класс профессионала;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определить опытным путём современные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возможности обработки фотопортрета;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провести опрос среди участников фотосессии у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профессионала;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принять участие в конкурсе фотопортретов.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Гипотеза: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сделать хороший фотопортрет,                                                    н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не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обходимо знать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определённые правила.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правила.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http://100dorog.ru/upload/images/fotoappara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258172">
            <a:off x="7407670" y="1241975"/>
            <a:ext cx="1695309" cy="1271482"/>
          </a:xfrm>
          <a:prstGeom prst="rect">
            <a:avLst/>
          </a:prstGeom>
          <a:noFill/>
        </p:spPr>
      </p:pic>
      <p:pic>
        <p:nvPicPr>
          <p:cNvPr id="6" name="Picture 2" descr="http://avatarko.ru/usergallery/16/avatar1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50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Мастер-класс от профессионала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643578"/>
            <a:ext cx="3059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мне доверили снимать маму</a:t>
            </a:r>
            <a:endParaRPr lang="ru-RU" dirty="0"/>
          </a:p>
        </p:txBody>
      </p:sp>
      <p:pic>
        <p:nvPicPr>
          <p:cNvPr id="2051" name="Picture 3" descr="C:\Users\Corpcentre\Desktop\103___12\IMG_018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2071678"/>
            <a:ext cx="2500330" cy="321454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3857620" y="5572140"/>
            <a:ext cx="2212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много пустого места</a:t>
            </a:r>
            <a:endParaRPr lang="ru-RU" dirty="0"/>
          </a:p>
        </p:txBody>
      </p:sp>
      <p:pic>
        <p:nvPicPr>
          <p:cNvPr id="2053" name="Picture 5" descr="G:\Для проекта\Фото\У фатографа\DSC_177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72264" y="2071678"/>
            <a:ext cx="2233871" cy="3357586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6500826" y="5572140"/>
            <a:ext cx="2357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объектив попал осветительный зонт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3108" y="1285860"/>
            <a:ext cx="51899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 мой первый опыт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6" descr="G:\Для проекта\Фото\У фатографа\DSC_177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786182" y="2071678"/>
            <a:ext cx="2186342" cy="3286148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357950" y="1571612"/>
            <a:ext cx="2500330" cy="364333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1643050"/>
            <a:ext cx="2500330" cy="364333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Мастер-класс от профессионала</a:t>
            </a:r>
            <a:endParaRPr lang="ru-RU" dirty="0"/>
          </a:p>
        </p:txBody>
      </p:sp>
      <p:pic>
        <p:nvPicPr>
          <p:cNvPr id="3074" name="Picture 2" descr="G:\Для проекта\Фото\У фатографа\DSC_176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1714488"/>
            <a:ext cx="2305309" cy="34649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5572140"/>
            <a:ext cx="29292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j-lt"/>
              </a:rPr>
              <a:t>главным оказался букет</a:t>
            </a:r>
            <a:endParaRPr lang="ru-RU" sz="2000" dirty="0">
              <a:latin typeface="+mj-lt"/>
            </a:endParaRPr>
          </a:p>
        </p:txBody>
      </p:sp>
      <p:pic>
        <p:nvPicPr>
          <p:cNvPr id="3075" name="Picture 3" descr="G:\Для проекта\Фото\У фатографа\DSC_176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429388" y="1643050"/>
            <a:ext cx="2328930" cy="3500462"/>
          </a:xfrm>
          <a:prstGeom prst="rect">
            <a:avLst/>
          </a:prstGeom>
          <a:noFill/>
        </p:spPr>
      </p:pic>
      <p:pic>
        <p:nvPicPr>
          <p:cNvPr id="3076" name="Picture 4" descr="C:\Users\Corpcentre\Desktop\103___12\IMG_019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28992" y="2285992"/>
            <a:ext cx="2654356" cy="19906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215074" y="5429264"/>
            <a:ext cx="34289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+mj-lt"/>
                <a:cs typeface="Arial" pitchFamily="34" charset="0"/>
              </a:rPr>
              <a:t>Самый удачный фотопортрет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3000364" y="4500570"/>
            <a:ext cx="42148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+mj-lt"/>
                <a:cs typeface="Times New Roman" pitchFamily="18" charset="0"/>
              </a:rPr>
              <a:t>Ищем правильное решение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Правила  съёмки  портрета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686800" cy="452596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Фотографировать человека нужно с высоты его роста, особенно это касается детей. Иначе — сильные искажения пропорций лица и туловища. Снимая портрет в полный рост, держите камеру на уровне груди или талии.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Объект снимка не должен сливаться с фоном. Фон играет второстепенную роль и не должен отвлекать внимание от лица.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При съемке на открытом воздухе важно избегать прямых солнечных лучей, так как они дают очень резкие тени. Наилучший вариант — снимать утром или вечером, когда солнце не так активно.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Старайтесь делать дубли понравившихся сюжетов, чтобы потом можно было выбрать наиболее удачный.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G:\Для проекта\Фото\Еремей фотографировал\DSC01828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0632538">
            <a:off x="181885" y="4360601"/>
            <a:ext cx="1785661" cy="1562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0" descr="G:\Для проекта\Фото\Еремей фотографировал\DSC0183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20" y="2143116"/>
            <a:ext cx="1714286" cy="1285884"/>
          </a:xfrm>
          <a:prstGeom prst="rect">
            <a:avLst/>
          </a:prstGeom>
          <a:noFill/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357290" y="1071546"/>
            <a:ext cx="1809763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 descr="G:\Для проекта\Фото\Еремей фотографировал\DSC0180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572132" y="1142984"/>
            <a:ext cx="1737974" cy="1303652"/>
          </a:xfrm>
          <a:prstGeom prst="rect">
            <a:avLst/>
          </a:prstGeom>
          <a:noFill/>
        </p:spPr>
      </p:pic>
      <p:pic>
        <p:nvPicPr>
          <p:cNvPr id="33796" name="Picture 4" descr="G:\Для проекта\Фото\Еремей фотографировал\DSC01829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428992" y="1500174"/>
            <a:ext cx="2000001" cy="1500198"/>
          </a:xfrm>
          <a:prstGeom prst="rect">
            <a:avLst/>
          </a:prstGeom>
          <a:noFill/>
        </p:spPr>
      </p:pic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785918" y="500042"/>
            <a:ext cx="64772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 одноклассников до «мастер-класса»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928794" y="5357778"/>
            <a:ext cx="2000295" cy="1500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9" name="Picture 7" descr="C:\Users\Corpcentre\Desktop\IMG_1631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000496" y="4214818"/>
            <a:ext cx="1608360" cy="1643074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1857356" y="3714752"/>
            <a:ext cx="44275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 после «мастер-класса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3800" name="Picture 8" descr="G:\Для проекта\Фото\Еремей фотографировал\DSC01816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861380">
            <a:off x="7225590" y="1302225"/>
            <a:ext cx="1780625" cy="1335645"/>
          </a:xfrm>
          <a:prstGeom prst="rect">
            <a:avLst/>
          </a:prstGeom>
          <a:noFill/>
        </p:spPr>
      </p:pic>
      <p:pic>
        <p:nvPicPr>
          <p:cNvPr id="33801" name="Picture 9" descr="G:\Для проекта\Фото\Еремей фотографировал\DSC01834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5000628" y="2500306"/>
            <a:ext cx="1641979" cy="1231647"/>
          </a:xfrm>
          <a:prstGeom prst="rect">
            <a:avLst/>
          </a:prstGeom>
          <a:noFill/>
        </p:spPr>
      </p:pic>
      <p:pic>
        <p:nvPicPr>
          <p:cNvPr id="33803" name="Picture 11" descr="G:\Для проекта\Фото\Еремей фотографировал\DSC01810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 rot="1243758">
            <a:off x="6725228" y="2518674"/>
            <a:ext cx="1523810" cy="1143008"/>
          </a:xfrm>
          <a:prstGeom prst="rect">
            <a:avLst/>
          </a:prstGeom>
          <a:noFill/>
        </p:spPr>
      </p:pic>
      <p:pic>
        <p:nvPicPr>
          <p:cNvPr id="33804" name="Picture 12" descr="G:\Для проекта\Фото\Еремей фотографировал\DSC01819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 rot="20605161">
            <a:off x="1915268" y="2476620"/>
            <a:ext cx="1499972" cy="1125127"/>
          </a:xfrm>
          <a:prstGeom prst="rect">
            <a:avLst/>
          </a:prstGeom>
          <a:noFill/>
        </p:spPr>
      </p:pic>
      <p:pic>
        <p:nvPicPr>
          <p:cNvPr id="33805" name="Picture 13" descr="G:\фото шк\весёлые старты\IMG_0335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 rot="1114217">
            <a:off x="5920459" y="4396403"/>
            <a:ext cx="1039445" cy="2357454"/>
          </a:xfrm>
          <a:prstGeom prst="rect">
            <a:avLst/>
          </a:prstGeom>
          <a:noFill/>
        </p:spPr>
      </p:pic>
      <p:pic>
        <p:nvPicPr>
          <p:cNvPr id="33806" name="Picture 14" descr="C:\Users\Corpcentre\Desktop\IMG_1628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7224727" y="5286388"/>
            <a:ext cx="1919273" cy="1439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Современные возможности обработки фотопортрета.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-71502" y="1214423"/>
            <a:ext cx="9215502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Фотошоп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это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средство для профессиональной и любительской обработки изображений, фото, картинок.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2857496"/>
            <a:ext cx="857256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Фотошоп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даёт возможность: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оздавать коллажи.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Восстанавливать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старые выцветшие снимки.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Делать корректировку изображений.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Добавить 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юбую достопримечательность  на   выбранный снимок.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Современные возможности обработки фотопортрета.</a:t>
            </a:r>
            <a:endParaRPr lang="ru-RU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1857364"/>
            <a:ext cx="2071702" cy="274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71736" y="1928802"/>
            <a:ext cx="2035983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596510">
            <a:off x="5572132" y="1857364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14356" y="4929198"/>
            <a:ext cx="203499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929454" y="4857760"/>
            <a:ext cx="180976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0" y="4572008"/>
            <a:ext cx="214314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тарая обгоревшая фотография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1928794" y="4643446"/>
            <a:ext cx="29289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Отретушированная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фотография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 rot="574001">
            <a:off x="5513998" y="4062832"/>
            <a:ext cx="25003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Мама в Лондоне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5393537" y="4036223"/>
            <a:ext cx="785818" cy="571504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7965305" y="4393413"/>
            <a:ext cx="357190" cy="285752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0" y="1285860"/>
            <a:ext cx="4572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вадьба бабушки и дедушки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Участие в конкурсе фотопортретов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571612"/>
            <a:ext cx="85725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сайт http://human-technology.org/vserossiyskie-konkursy/den-materi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7" name="Picture 3" descr="G:\Для проекта\Фото\Диплом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572132" y="2071678"/>
            <a:ext cx="3133140" cy="4429156"/>
          </a:xfrm>
          <a:prstGeom prst="rect">
            <a:avLst/>
          </a:prstGeom>
          <a:noFill/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785786" y="6143644"/>
            <a:ext cx="35546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 для конкурса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Corpcentre\Desktop\конкурс\Новая папка\Рисунок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214554"/>
            <a:ext cx="4224338" cy="389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выводы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686800" cy="5572140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историю фотопортрета;</a:t>
            </a:r>
          </a:p>
          <a:p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виды фотопортретов;</a:t>
            </a:r>
          </a:p>
          <a:p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что такое </a:t>
            </a:r>
            <a:r>
              <a:rPr lang="ru-RU" sz="9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фотошоп</a:t>
            </a: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 как в нём работать;</a:t>
            </a:r>
          </a:p>
          <a:p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-собрал суеверия о фотографиях и попытался найти им объяснения;</a:t>
            </a:r>
          </a:p>
          <a:p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путём опроса выяснил, что любительские фотопортреты отличаются от работы профессионалов, и большинство респондентов хотели бы иметь в своём фотоальбоме портреты, сделанные профессионалами;</a:t>
            </a:r>
          </a:p>
          <a:p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поучился искусству фотопортрета у профессионала;</a:t>
            </a:r>
          </a:p>
          <a:p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принял участие в конкурсе.</a:t>
            </a:r>
          </a:p>
          <a:p>
            <a:pPr>
              <a:buNone/>
            </a:pPr>
            <a:r>
              <a:rPr lang="ru-RU" sz="11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моей работы достигнута: </a:t>
            </a:r>
            <a:r>
              <a:rPr lang="ru-RU" sz="11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1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изучил правила съёмки портрета.</a:t>
            </a:r>
          </a:p>
          <a:p>
            <a:pPr>
              <a:buNone/>
            </a:pPr>
            <a:r>
              <a:rPr lang="ru-RU" sz="11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подтвердилась</a:t>
            </a:r>
            <a:r>
              <a:rPr lang="ru-RU" sz="11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чтобы сделать хороший</a:t>
            </a:r>
          </a:p>
          <a:p>
            <a:pPr>
              <a:buNone/>
            </a:pPr>
            <a:r>
              <a:rPr lang="ru-RU" sz="11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фотопортрет, необходимо знать определённые правила</a:t>
            </a:r>
            <a:r>
              <a:rPr lang="ru-RU" sz="112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3" descr="http://100dorog.ru/upload/images/fotoappara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258172">
            <a:off x="7151294" y="493174"/>
            <a:ext cx="1809762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071810"/>
            <a:ext cx="8686800" cy="8382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Спасибо за внимание</a:t>
            </a:r>
            <a:endParaRPr lang="ru-RU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Picture 3" descr="http://100dorog.ru/upload/images/fotoappara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258172">
            <a:off x="6440376" y="647360"/>
            <a:ext cx="2455412" cy="1841560"/>
          </a:xfrm>
          <a:prstGeom prst="rect">
            <a:avLst/>
          </a:prstGeom>
          <a:noFill/>
        </p:spPr>
      </p:pic>
      <p:pic>
        <p:nvPicPr>
          <p:cNvPr id="5" name="Picture 2" descr="http://avatarko.ru/usergallery/16/avatar1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14892"/>
            <a:ext cx="2143108" cy="2143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Источники информации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Волков-Ланнит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Л.: Искусство фотопортрета. Изд.: Искусство, 1987г.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КантенБажак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:. История фотографии. Возникновение изображения. Изд.: АСТ,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Астрель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2014г; перевод: А.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Кавтаскин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http://photo-element.ru/analysis/kaptur/kaptur.html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http://human-technology.org/vserossiyskie-konkursy/den-materi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http://www.igoralekseev.com/blog/education/photostudio-basic/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Материалы беседы с К.Курковой и Т.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Онищук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Личные фотографии.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История фотопортрета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29264"/>
            <a:ext cx="8929717" cy="107157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Леонардо да Винчи           Камера обскура</a:t>
            </a:r>
            <a:endParaRPr lang="ru-RU" b="1" dirty="0"/>
          </a:p>
        </p:txBody>
      </p:sp>
      <p:pic>
        <p:nvPicPr>
          <p:cNvPr id="40964" name="Picture 4" descr="http://portal.andina.com.pe/EDPfotografia/Thumbnail/2014/05/01/000243233W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1714488"/>
            <a:ext cx="3699389" cy="3500462"/>
          </a:xfrm>
          <a:prstGeom prst="rect">
            <a:avLst/>
          </a:prstGeom>
          <a:noFill/>
        </p:spPr>
      </p:pic>
      <p:pic>
        <p:nvPicPr>
          <p:cNvPr id="6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4" y="1857364"/>
            <a:ext cx="4440208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История фотопортрета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4929199"/>
            <a:ext cx="3643338" cy="7858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    Луи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Дагер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6" name="Picture 2" descr="https://img-fotki.yandex.ru/get/15599/97833783.c4b/0_126303_3b713b38_ori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929190" y="1571612"/>
            <a:ext cx="3988559" cy="3071834"/>
          </a:xfrm>
          <a:prstGeom prst="rect">
            <a:avLst/>
          </a:prstGeom>
          <a:noFill/>
        </p:spPr>
      </p:pic>
      <p:pic>
        <p:nvPicPr>
          <p:cNvPr id="41988" name="Picture 4" descr="http://cs407331.vk.me/v407331538/8c24/w_DXRawhyj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285860"/>
            <a:ext cx="3030503" cy="36433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14942" y="4857760"/>
            <a:ext cx="30037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дагерротипия</a:t>
            </a:r>
            <a:endParaRPr lang="ru-RU" sz="3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5473005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 августа 1839 года это открытие было официального признано выдающимся,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его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часто приравнивают даже к изобретению книгопечатания.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История фотопортрета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554162"/>
            <a:ext cx="4991104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300" dirty="0" smtClean="0"/>
              <a:t>Французский поэт, историк и политический деятель А. </a:t>
            </a:r>
            <a:r>
              <a:rPr lang="ru-RU" sz="3300" dirty="0" err="1" smtClean="0"/>
              <a:t>Ламартин</a:t>
            </a:r>
            <a:r>
              <a:rPr lang="ru-RU" sz="3300" dirty="0" smtClean="0"/>
              <a:t>, называвший светопись «бессовестным шарлатанством», через двадцать лет изменил свое мнение. В 1859 году он письменно заявил: «</a:t>
            </a:r>
            <a:r>
              <a:rPr lang="ru-RU" sz="3300" b="1" dirty="0" smtClean="0"/>
              <a:t>Фотография — это </a:t>
            </a:r>
            <a:r>
              <a:rPr lang="ru-RU" sz="3300" dirty="0" smtClean="0"/>
              <a:t>фотография... Мы не говорим больше, что это ремесло, </a:t>
            </a:r>
            <a:r>
              <a:rPr lang="ru-RU" sz="3300" b="1" dirty="0" smtClean="0"/>
              <a:t>это искусство».</a:t>
            </a:r>
          </a:p>
          <a:p>
            <a:endParaRPr lang="ru-RU" dirty="0"/>
          </a:p>
        </p:txBody>
      </p:sp>
      <p:pic>
        <p:nvPicPr>
          <p:cNvPr id="43010" name="Picture 2" descr="https://donialsiraj.files.wordpress.com/2011/05/lamartine.jpg?w=3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928802"/>
            <a:ext cx="3086100" cy="35147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6000768"/>
            <a:ext cx="42750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Альфонс де </a:t>
            </a:r>
            <a:r>
              <a:rPr lang="ru-RU" sz="2800" b="1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Ламартин</a:t>
            </a:r>
            <a:r>
              <a:rPr lang="ru-RU" dirty="0" smtClean="0"/>
              <a:t>,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Что такое настоящий фотопортрет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32040" y="1643050"/>
            <a:ext cx="3786214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В 40-е – 60-е годы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XX</a:t>
            </a:r>
            <a:r>
              <a:rPr lang="ru-RU" dirty="0" smtClean="0"/>
              <a:t> столетия… - пик развития портретного жанра в фотографии. Традиции художественного фотопортрета затем стали утрачиваться в связи с повальным увлечением фотографией.</a:t>
            </a:r>
          </a:p>
          <a:p>
            <a:endParaRPr lang="ru-RU" dirty="0"/>
          </a:p>
        </p:txBody>
      </p:sp>
      <p:pic>
        <p:nvPicPr>
          <p:cNvPr id="44034" name="Picture 2" descr="http://cp12.nevsepic.com.ua/65-3/1354567181-portrait-of-life-photographer-philippe-halsman-at-work.jpe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1643050"/>
            <a:ext cx="4286279" cy="4262838"/>
          </a:xfrm>
          <a:prstGeom prst="rect">
            <a:avLst/>
          </a:prstGeom>
          <a:noFill/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6027003"/>
            <a:ext cx="55721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знаменитый мастер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фотопортрета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Филипп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Халсман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Клиническая Смерть жанра фотопортрет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929198"/>
            <a:ext cx="8686800" cy="115092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Снимок человека крупным планом, пригодный лишь для документов или на доску почёта в лучшем случае, стали считать портретом , т.к. фото похоже на оригинал</a:t>
            </a:r>
            <a:endParaRPr lang="ru-RU" dirty="0"/>
          </a:p>
        </p:txBody>
      </p:sp>
      <p:pic>
        <p:nvPicPr>
          <p:cNvPr id="45058" name="Picture 2" descr="http://www.neobroker.ru/img-org/tovar-18273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4029102" cy="3357586"/>
          </a:xfrm>
          <a:prstGeom prst="rect">
            <a:avLst/>
          </a:prstGeom>
          <a:noFill/>
        </p:spPr>
      </p:pic>
      <p:pic>
        <p:nvPicPr>
          <p:cNvPr id="45060" name="Picture 4" descr="http://old.ch-sk.ru/UserFiles/Image/k_relizam/2009_12_2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00562" y="2000240"/>
            <a:ext cx="4341602" cy="25003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Клиническая Смерть жанра фотопортрет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786322"/>
            <a:ext cx="8686800" cy="1722431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В наше время фотокамера при себе буквально у каждого: она встроена в любой мобильный телефон.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6082" name="Picture 2" descr="http://www.femmeactuelle.fr/var/femmeactuelle/storage/images/actu/dossiers-d-actualite/le-selfie-l-autoportrait-superstar-16549/11960891-1-fre-FR/le-selfie-l-autoportrait-superstar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733204">
            <a:off x="4996854" y="1670982"/>
            <a:ext cx="3747567" cy="2857520"/>
          </a:xfrm>
          <a:prstGeom prst="rect">
            <a:avLst/>
          </a:prstGeom>
          <a:noFill/>
        </p:spPr>
      </p:pic>
      <p:pic>
        <p:nvPicPr>
          <p:cNvPr id="46084" name="Picture 4" descr="http://www.thekite.ro/wp-content/uploads/2010/03/0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251921">
            <a:off x="228665" y="1285860"/>
            <a:ext cx="4688420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Клиническая Смерть жанра фотопортрет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4357694"/>
            <a:ext cx="4491038" cy="1722431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фотоальбомы наших родителей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6" name="Picture 2" descr="http://vtyumene.ru/wp-content/uploads/2014/03/bb04a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3786214" cy="2492591"/>
          </a:xfrm>
          <a:prstGeom prst="rect">
            <a:avLst/>
          </a:prstGeom>
          <a:noFill/>
        </p:spPr>
      </p:pic>
      <p:pic>
        <p:nvPicPr>
          <p:cNvPr id="47108" name="Picture 4" descr="http://www.stihi.ru/pics/2015/10/13/325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29256" y="1357298"/>
            <a:ext cx="3429024" cy="2571768"/>
          </a:xfrm>
          <a:prstGeom prst="rect">
            <a:avLst/>
          </a:prstGeom>
          <a:noFill/>
        </p:spPr>
      </p:pic>
      <p:pic>
        <p:nvPicPr>
          <p:cNvPr id="47110" name="Picture 6" descr="http://xn----utbibbgsdt3f.xn--p1ai/data/560210416e14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0501702">
            <a:off x="571014" y="3321203"/>
            <a:ext cx="3407278" cy="282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1421</TotalTime>
  <Words>1243</Words>
  <Application>Microsoft Office PowerPoint</Application>
  <PresentationFormat>Экран (4:3)</PresentationFormat>
  <Paragraphs>162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Трек</vt:lpstr>
      <vt:lpstr>Искусство фотопортрета</vt:lpstr>
      <vt:lpstr>Слайд 2</vt:lpstr>
      <vt:lpstr>История фотопортрета</vt:lpstr>
      <vt:lpstr>История фотопортрета</vt:lpstr>
      <vt:lpstr>История фотопортрета</vt:lpstr>
      <vt:lpstr>Что такое настоящий фотопортрет</vt:lpstr>
      <vt:lpstr>Клиническая Смерть жанра фотопортрет</vt:lpstr>
      <vt:lpstr>Клиническая Смерть жанра фотопортрет</vt:lpstr>
      <vt:lpstr>Клиническая Смерть жанра фотопортрет</vt:lpstr>
      <vt:lpstr>Автор П.хорст – чародей света</vt:lpstr>
      <vt:lpstr>Виды фотопортрета</vt:lpstr>
      <vt:lpstr>Виды фотопортрета</vt:lpstr>
      <vt:lpstr>Суеверия о фотопортрете, и как их обосновывают</vt:lpstr>
      <vt:lpstr>Опрос </vt:lpstr>
      <vt:lpstr>Опрос </vt:lpstr>
      <vt:lpstr>Опрос </vt:lpstr>
      <vt:lpstr>Опрос </vt:lpstr>
      <vt:lpstr>Мастер-класс от профессионала</vt:lpstr>
      <vt:lpstr>Мастер-класс от профессионала</vt:lpstr>
      <vt:lpstr>Мастер-класс от профессионала</vt:lpstr>
      <vt:lpstr>Мастер-класс от профессионала</vt:lpstr>
      <vt:lpstr>Правила  съёмки  портрета </vt:lpstr>
      <vt:lpstr>Слайд 23</vt:lpstr>
      <vt:lpstr>Современные возможности обработки фотопортрета. </vt:lpstr>
      <vt:lpstr>Современные возможности обработки фотопортрета.</vt:lpstr>
      <vt:lpstr>Участие в конкурсе фотопортретов</vt:lpstr>
      <vt:lpstr>выводы</vt:lpstr>
      <vt:lpstr>Спасибо за внимание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Ты сними, сними меня, фотограф</dc:title>
  <dc:creator>Corpcentre</dc:creator>
  <cp:lastModifiedBy>Corpcentre</cp:lastModifiedBy>
  <cp:revision>126</cp:revision>
  <dcterms:created xsi:type="dcterms:W3CDTF">2016-01-03T12:15:02Z</dcterms:created>
  <dcterms:modified xsi:type="dcterms:W3CDTF">2016-03-13T09:37:21Z</dcterms:modified>
</cp:coreProperties>
</file>