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71" r:id="rId9"/>
    <p:sldId id="265" r:id="rId10"/>
    <p:sldId id="266" r:id="rId11"/>
    <p:sldId id="272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84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0C51BF-D674-4805-91EA-52C659D6F482}" type="doc">
      <dgm:prSet loTypeId="urn:microsoft.com/office/officeart/2005/8/layout/vList3#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2BF816-C5A6-4B58-9489-258B99331885}">
      <dgm:prSet phldrT="[Текст]" custT="1"/>
      <dgm:spPr/>
      <dgm:t>
        <a:bodyPr/>
        <a:lstStyle/>
        <a:p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4400" dirty="0" err="1" smtClean="0">
              <a:latin typeface="Times New Roman" pitchFamily="18" charset="0"/>
              <a:cs typeface="Times New Roman" pitchFamily="18" charset="0"/>
            </a:rPr>
            <a:t>Дождь-почва-соль-реки-море</a:t>
          </a:r>
          <a:endParaRPr lang="ru-RU" sz="4400" dirty="0">
            <a:latin typeface="Times New Roman" pitchFamily="18" charset="0"/>
            <a:cs typeface="Times New Roman" pitchFamily="18" charset="0"/>
          </a:endParaRPr>
        </a:p>
      </dgm:t>
    </dgm:pt>
    <dgm:pt modelId="{02E73128-2C48-4758-8DCC-046EA911AF18}" type="parTrans" cxnId="{F7CAC1F5-F74D-4A66-91EF-51832512851A}">
      <dgm:prSet/>
      <dgm:spPr/>
      <dgm:t>
        <a:bodyPr/>
        <a:lstStyle/>
        <a:p>
          <a:endParaRPr lang="ru-RU"/>
        </a:p>
      </dgm:t>
    </dgm:pt>
    <dgm:pt modelId="{EAB47207-2BAB-4B25-BB7C-CAD90F021B84}" type="sibTrans" cxnId="{F7CAC1F5-F74D-4A66-91EF-51832512851A}">
      <dgm:prSet/>
      <dgm:spPr/>
      <dgm:t>
        <a:bodyPr/>
        <a:lstStyle/>
        <a:p>
          <a:endParaRPr lang="ru-RU"/>
        </a:p>
      </dgm:t>
    </dgm:pt>
    <dgm:pt modelId="{D3DF201C-931D-48BA-AFEC-A9051FD79196}">
      <dgm:prSet phldrT="[Текст]" custT="1"/>
      <dgm:spPr/>
      <dgm:t>
        <a:bodyPr/>
        <a:lstStyle/>
        <a:p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Моря были соленые</a:t>
          </a:r>
          <a:endParaRPr lang="ru-RU" sz="4400" dirty="0">
            <a:latin typeface="Times New Roman" pitchFamily="18" charset="0"/>
            <a:cs typeface="Times New Roman" pitchFamily="18" charset="0"/>
          </a:endParaRPr>
        </a:p>
      </dgm:t>
    </dgm:pt>
    <dgm:pt modelId="{FF8235D2-8A48-46A3-AF8C-84FC2F29ACC3}" type="parTrans" cxnId="{426000D9-CDF3-447D-9E47-D487BAF2566E}">
      <dgm:prSet/>
      <dgm:spPr/>
      <dgm:t>
        <a:bodyPr/>
        <a:lstStyle/>
        <a:p>
          <a:endParaRPr lang="ru-RU"/>
        </a:p>
      </dgm:t>
    </dgm:pt>
    <dgm:pt modelId="{2336CA85-E506-4716-B3FD-8CDF61FA97A3}" type="sibTrans" cxnId="{426000D9-CDF3-447D-9E47-D487BAF2566E}">
      <dgm:prSet/>
      <dgm:spPr/>
      <dgm:t>
        <a:bodyPr/>
        <a:lstStyle/>
        <a:p>
          <a:endParaRPr lang="ru-RU"/>
        </a:p>
      </dgm:t>
    </dgm:pt>
    <dgm:pt modelId="{728740DE-4246-4E96-AE1D-81BE96BB9455}" type="pres">
      <dgm:prSet presAssocID="{ED0C51BF-D674-4805-91EA-52C659D6F48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6B417E-EEFD-4302-8881-BE535AF0D97D}" type="pres">
      <dgm:prSet presAssocID="{EA2BF816-C5A6-4B58-9489-258B99331885}" presName="composite" presStyleCnt="0"/>
      <dgm:spPr/>
    </dgm:pt>
    <dgm:pt modelId="{CE4655B4-33BF-414A-9768-9837A1EB141B}" type="pres">
      <dgm:prSet presAssocID="{EA2BF816-C5A6-4B58-9489-258B99331885}" presName="imgShp" presStyleLbl="fgImgPlace1" presStyleIdx="0" presStyleCnt="2" custLinFactNeighborX="-26430" custLinFactNeighborY="88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3926F84-268A-4C35-B220-40D0881F21A5}" type="pres">
      <dgm:prSet presAssocID="{EA2BF816-C5A6-4B58-9489-258B99331885}" presName="txShp" presStyleLbl="node1" presStyleIdx="0" presStyleCnt="2" custScaleX="1410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6EF0B-E56B-4826-B8C3-FA4FDD64CC67}" type="pres">
      <dgm:prSet presAssocID="{EAB47207-2BAB-4B25-BB7C-CAD90F021B84}" presName="spacing" presStyleCnt="0"/>
      <dgm:spPr/>
    </dgm:pt>
    <dgm:pt modelId="{384C9821-3673-43A2-915F-602C80012ACC}" type="pres">
      <dgm:prSet presAssocID="{D3DF201C-931D-48BA-AFEC-A9051FD79196}" presName="composite" presStyleCnt="0"/>
      <dgm:spPr/>
    </dgm:pt>
    <dgm:pt modelId="{4C77CA85-2A21-43E4-BB66-C32DD545096F}" type="pres">
      <dgm:prSet presAssocID="{D3DF201C-931D-48BA-AFEC-A9051FD79196}" presName="imgShp" presStyleLbl="fgImgPlace1" presStyleIdx="1" presStyleCnt="2" custLinFactNeighborX="-26430" custLinFactNeighborY="136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B6F1A8E-6105-493A-8641-4E8B6AC6097F}" type="pres">
      <dgm:prSet presAssocID="{D3DF201C-931D-48BA-AFEC-A9051FD79196}" presName="txShp" presStyleLbl="node1" presStyleIdx="1" presStyleCnt="2" custScaleX="142730" custLinFactNeighborX="0" custLinFactNeighborY="1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746913-3262-4C27-8C2A-689BD5347FFE}" type="presOf" srcId="{D3DF201C-931D-48BA-AFEC-A9051FD79196}" destId="{9B6F1A8E-6105-493A-8641-4E8B6AC6097F}" srcOrd="0" destOrd="0" presId="urn:microsoft.com/office/officeart/2005/8/layout/vList3#1"/>
    <dgm:cxn modelId="{4BD4B627-CC21-4492-95EF-0A104688475B}" type="presOf" srcId="{ED0C51BF-D674-4805-91EA-52C659D6F482}" destId="{728740DE-4246-4E96-AE1D-81BE96BB9455}" srcOrd="0" destOrd="0" presId="urn:microsoft.com/office/officeart/2005/8/layout/vList3#1"/>
    <dgm:cxn modelId="{9C4D8116-CBDD-485A-8475-DD473D1F7990}" type="presOf" srcId="{EA2BF816-C5A6-4B58-9489-258B99331885}" destId="{73926F84-268A-4C35-B220-40D0881F21A5}" srcOrd="0" destOrd="0" presId="urn:microsoft.com/office/officeart/2005/8/layout/vList3#1"/>
    <dgm:cxn modelId="{F7CAC1F5-F74D-4A66-91EF-51832512851A}" srcId="{ED0C51BF-D674-4805-91EA-52C659D6F482}" destId="{EA2BF816-C5A6-4B58-9489-258B99331885}" srcOrd="0" destOrd="0" parTransId="{02E73128-2C48-4758-8DCC-046EA911AF18}" sibTransId="{EAB47207-2BAB-4B25-BB7C-CAD90F021B84}"/>
    <dgm:cxn modelId="{426000D9-CDF3-447D-9E47-D487BAF2566E}" srcId="{ED0C51BF-D674-4805-91EA-52C659D6F482}" destId="{D3DF201C-931D-48BA-AFEC-A9051FD79196}" srcOrd="1" destOrd="0" parTransId="{FF8235D2-8A48-46A3-AF8C-84FC2F29ACC3}" sibTransId="{2336CA85-E506-4716-B3FD-8CDF61FA97A3}"/>
    <dgm:cxn modelId="{DE91612A-9F68-4C4F-A6C4-156388A98891}" type="presParOf" srcId="{728740DE-4246-4E96-AE1D-81BE96BB9455}" destId="{B56B417E-EEFD-4302-8881-BE535AF0D97D}" srcOrd="0" destOrd="0" presId="urn:microsoft.com/office/officeart/2005/8/layout/vList3#1"/>
    <dgm:cxn modelId="{AE42CF87-E7D6-436D-B185-E5232C5A2E64}" type="presParOf" srcId="{B56B417E-EEFD-4302-8881-BE535AF0D97D}" destId="{CE4655B4-33BF-414A-9768-9837A1EB141B}" srcOrd="0" destOrd="0" presId="urn:microsoft.com/office/officeart/2005/8/layout/vList3#1"/>
    <dgm:cxn modelId="{C53D65DE-DEB4-427D-AFD6-CE04888E9590}" type="presParOf" srcId="{B56B417E-EEFD-4302-8881-BE535AF0D97D}" destId="{73926F84-268A-4C35-B220-40D0881F21A5}" srcOrd="1" destOrd="0" presId="urn:microsoft.com/office/officeart/2005/8/layout/vList3#1"/>
    <dgm:cxn modelId="{5D347464-BE5E-4B7C-B31D-4727DA3259CD}" type="presParOf" srcId="{728740DE-4246-4E96-AE1D-81BE96BB9455}" destId="{DE96EF0B-E56B-4826-B8C3-FA4FDD64CC67}" srcOrd="1" destOrd="0" presId="urn:microsoft.com/office/officeart/2005/8/layout/vList3#1"/>
    <dgm:cxn modelId="{64CC9E57-52E3-4542-9425-95A4E83DAC4A}" type="presParOf" srcId="{728740DE-4246-4E96-AE1D-81BE96BB9455}" destId="{384C9821-3673-43A2-915F-602C80012ACC}" srcOrd="2" destOrd="0" presId="urn:microsoft.com/office/officeart/2005/8/layout/vList3#1"/>
    <dgm:cxn modelId="{975D6746-2AC4-4099-AB19-BFAF3A279A92}" type="presParOf" srcId="{384C9821-3673-43A2-915F-602C80012ACC}" destId="{4C77CA85-2A21-43E4-BB66-C32DD545096F}" srcOrd="0" destOrd="0" presId="urn:microsoft.com/office/officeart/2005/8/layout/vList3#1"/>
    <dgm:cxn modelId="{92D63CFC-8641-4734-A394-1513A52F3FAA}" type="presParOf" srcId="{384C9821-3673-43A2-915F-602C80012ACC}" destId="{9B6F1A8E-6105-493A-8641-4E8B6AC6097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EB4616-D565-46EF-851B-09E4D58EF83C}" type="doc">
      <dgm:prSet loTypeId="urn:microsoft.com/office/officeart/2005/8/layout/cycle5" loCatId="cycle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3C50EC7-BC0A-4108-8A4E-51BEADB9FBAE}">
      <dgm:prSet phldrT="[Текст]"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Солнце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D5AC18-8B69-4579-AEAB-2ECEF6A02053}" type="parTrans" cxnId="{39C2681F-6601-4905-9CC4-85C3898F7ABA}">
      <dgm:prSet/>
      <dgm:spPr/>
      <dgm:t>
        <a:bodyPr/>
        <a:lstStyle/>
        <a:p>
          <a:endParaRPr lang="ru-R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4D4E6F9-F954-47D3-A597-AFB2A86123B4}" type="sibTrans" cxnId="{39C2681F-6601-4905-9CC4-85C3898F7ABA}">
      <dgm:prSet/>
      <dgm:spPr/>
      <dgm:t>
        <a:bodyPr/>
        <a:lstStyle/>
        <a:p>
          <a:endParaRPr lang="ru-R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829259-A2A7-49CF-A067-0FC1BF5C83CD}">
      <dgm:prSet phldrT="[Текст]"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Испарение влаги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02C0AD-7471-48FB-B929-A4DD8F31159D}" type="parTrans" cxnId="{C378F8FF-CD11-412E-828D-90ADF268B7F0}">
      <dgm:prSet/>
      <dgm:spPr/>
      <dgm:t>
        <a:bodyPr/>
        <a:lstStyle/>
        <a:p>
          <a:endParaRPr lang="ru-R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36AD026-5FFF-48AA-AFA1-E4D60E8B914E}" type="sibTrans" cxnId="{C378F8FF-CD11-412E-828D-90ADF268B7F0}">
      <dgm:prSet/>
      <dgm:spPr/>
      <dgm:t>
        <a:bodyPr/>
        <a:lstStyle/>
        <a:p>
          <a:endParaRPr lang="ru-R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7566C1-12A6-44B9-AA78-0F06BEE6682A}">
      <dgm:prSet phldrT="[Текст]"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Дождь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3D1594-0D2D-4B99-AE18-21E4614F1669}" type="parTrans" cxnId="{24D5FA2D-E750-4C65-BBFB-E2173C1649F1}">
      <dgm:prSet/>
      <dgm:spPr/>
      <dgm:t>
        <a:bodyPr/>
        <a:lstStyle/>
        <a:p>
          <a:endParaRPr lang="ru-R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E027F3-9B54-4618-AE7C-63A0840C0E18}" type="sibTrans" cxnId="{24D5FA2D-E750-4C65-BBFB-E2173C1649F1}">
      <dgm:prSet/>
      <dgm:spPr/>
      <dgm:t>
        <a:bodyPr/>
        <a:lstStyle/>
        <a:p>
          <a:endParaRPr lang="ru-R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013A45-C166-48BB-8A6C-3C90FFBE2D7C}">
      <dgm:prSet phldrT="[Текст]"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Подземные источники и горные породы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C9A865-2371-4040-BA59-C351D3F36D1C}" type="parTrans" cxnId="{5A3A6187-227B-4F4C-A00E-7E92279A7220}">
      <dgm:prSet/>
      <dgm:spPr/>
      <dgm:t>
        <a:bodyPr/>
        <a:lstStyle/>
        <a:p>
          <a:endParaRPr lang="ru-R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7BC0685-EF5F-423E-93DE-E9681D437A9F}" type="sibTrans" cxnId="{5A3A6187-227B-4F4C-A00E-7E92279A7220}">
      <dgm:prSet/>
      <dgm:spPr/>
      <dgm:t>
        <a:bodyPr/>
        <a:lstStyle/>
        <a:p>
          <a:endParaRPr lang="ru-R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0A8EF3-5E3B-4D59-9A63-089A3EE13896}">
      <dgm:prSet phldrT="[Текст]"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Соль в реки, моря и океаны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FC16A4-0FC1-4FC3-830C-E78415E2E4E7}" type="parTrans" cxnId="{4F8D20AB-A7F8-419D-8629-B8F6D3D9CCA7}">
      <dgm:prSet/>
      <dgm:spPr/>
      <dgm:t>
        <a:bodyPr/>
        <a:lstStyle/>
        <a:p>
          <a:endParaRPr lang="ru-R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6CC8DF-6124-4234-9872-81B7635C4BE5}" type="sibTrans" cxnId="{4F8D20AB-A7F8-419D-8629-B8F6D3D9CCA7}">
      <dgm:prSet/>
      <dgm:spPr/>
      <dgm:t>
        <a:bodyPr/>
        <a:lstStyle/>
        <a:p>
          <a:endParaRPr lang="ru-R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FC1348-A4BF-4367-B23F-C0D5CC1F999E}" type="pres">
      <dgm:prSet presAssocID="{C3EB4616-D565-46EF-851B-09E4D58EF83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0A2579-2320-4B6F-BB30-CC6DC7355EAE}" type="pres">
      <dgm:prSet presAssocID="{63C50EC7-BC0A-4108-8A4E-51BEADB9FBAE}" presName="node" presStyleLbl="node1" presStyleIdx="0" presStyleCnt="5" custScaleX="118790" custScaleY="126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350DA-BDFA-4286-B593-268AE63296C1}" type="pres">
      <dgm:prSet presAssocID="{63C50EC7-BC0A-4108-8A4E-51BEADB9FBAE}" presName="spNode" presStyleCnt="0"/>
      <dgm:spPr/>
    </dgm:pt>
    <dgm:pt modelId="{78AA7EEB-2D3E-4E23-82AF-29613D13067B}" type="pres">
      <dgm:prSet presAssocID="{B4D4E6F9-F954-47D3-A597-AFB2A86123B4}" presName="sibTrans" presStyleLbl="sibTrans1D1" presStyleIdx="0" presStyleCnt="5"/>
      <dgm:spPr/>
      <dgm:t>
        <a:bodyPr/>
        <a:lstStyle/>
        <a:p>
          <a:endParaRPr lang="ru-RU"/>
        </a:p>
      </dgm:t>
    </dgm:pt>
    <dgm:pt modelId="{324CE8B6-219F-4CC3-934E-5190A8689062}" type="pres">
      <dgm:prSet presAssocID="{EE829259-A2A7-49CF-A067-0FC1BF5C83CD}" presName="node" presStyleLbl="node1" presStyleIdx="1" presStyleCnt="5" custScaleX="104767" custScaleY="128635" custRadScaleRad="100997" custRadScaleInc="150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ADCF36-5A23-47A7-AD09-9F4366DB4B6A}" type="pres">
      <dgm:prSet presAssocID="{EE829259-A2A7-49CF-A067-0FC1BF5C83CD}" presName="spNode" presStyleCnt="0"/>
      <dgm:spPr/>
    </dgm:pt>
    <dgm:pt modelId="{680E8654-971E-460A-9E7D-8D5D09F2D3C1}" type="pres">
      <dgm:prSet presAssocID="{436AD026-5FFF-48AA-AFA1-E4D60E8B914E}" presName="sibTrans" presStyleLbl="sibTrans1D1" presStyleIdx="1" presStyleCnt="5"/>
      <dgm:spPr/>
      <dgm:t>
        <a:bodyPr/>
        <a:lstStyle/>
        <a:p>
          <a:endParaRPr lang="ru-RU"/>
        </a:p>
      </dgm:t>
    </dgm:pt>
    <dgm:pt modelId="{2679A66B-C3DA-4FE3-A714-1F67D2D8A4A0}" type="pres">
      <dgm:prSet presAssocID="{A77566C1-12A6-44B9-AA78-0F06BEE6682A}" presName="node" presStyleLbl="node1" presStyleIdx="2" presStyleCnt="5" custScaleX="95075" custScaleY="116698" custRadScaleRad="103345" custRadScaleInc="-206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D84D07-E6AB-4C69-8DCA-030BE8B950FB}" type="pres">
      <dgm:prSet presAssocID="{A77566C1-12A6-44B9-AA78-0F06BEE6682A}" presName="spNode" presStyleCnt="0"/>
      <dgm:spPr/>
    </dgm:pt>
    <dgm:pt modelId="{D1835616-F2AD-4E19-915A-F42626244B5E}" type="pres">
      <dgm:prSet presAssocID="{2EE027F3-9B54-4618-AE7C-63A0840C0E18}" presName="sibTrans" presStyleLbl="sibTrans1D1" presStyleIdx="2" presStyleCnt="5"/>
      <dgm:spPr/>
      <dgm:t>
        <a:bodyPr/>
        <a:lstStyle/>
        <a:p>
          <a:endParaRPr lang="ru-RU"/>
        </a:p>
      </dgm:t>
    </dgm:pt>
    <dgm:pt modelId="{BDFF4E6F-ADC2-482E-8FF4-137B0B50B3DA}" type="pres">
      <dgm:prSet presAssocID="{6E013A45-C166-48BB-8A6C-3C90FFBE2D7C}" presName="node" presStyleLbl="node1" presStyleIdx="3" presStyleCnt="5" custScaleX="109099" custScaleY="119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ED4F4-6C11-4DDC-9F5C-E588576FEE45}" type="pres">
      <dgm:prSet presAssocID="{6E013A45-C166-48BB-8A6C-3C90FFBE2D7C}" presName="spNode" presStyleCnt="0"/>
      <dgm:spPr/>
    </dgm:pt>
    <dgm:pt modelId="{A6A1D035-DDD0-4509-B4B7-DF490FA0CEC7}" type="pres">
      <dgm:prSet presAssocID="{C7BC0685-EF5F-423E-93DE-E9681D437A9F}" presName="sibTrans" presStyleLbl="sibTrans1D1" presStyleIdx="3" presStyleCnt="5"/>
      <dgm:spPr/>
      <dgm:t>
        <a:bodyPr/>
        <a:lstStyle/>
        <a:p>
          <a:endParaRPr lang="ru-RU"/>
        </a:p>
      </dgm:t>
    </dgm:pt>
    <dgm:pt modelId="{C462FAB7-383F-4F31-B697-F73032D516AA}" type="pres">
      <dgm:prSet presAssocID="{870A8EF3-5E3B-4D59-9A63-089A3EE13896}" presName="node" presStyleLbl="node1" presStyleIdx="4" presStyleCnt="5" custScaleX="103958" custScaleY="128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02EAA5-5112-487F-979B-6CA5950A9E92}" type="pres">
      <dgm:prSet presAssocID="{870A8EF3-5E3B-4D59-9A63-089A3EE13896}" presName="spNode" presStyleCnt="0"/>
      <dgm:spPr/>
    </dgm:pt>
    <dgm:pt modelId="{E67B6582-4F16-49AB-9E61-DBFE20E05C3A}" type="pres">
      <dgm:prSet presAssocID="{AE6CC8DF-6124-4234-9872-81B7635C4BE5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66434FC0-AB0F-4739-8C44-67F20CD32082}" type="presOf" srcId="{C3EB4616-D565-46EF-851B-09E4D58EF83C}" destId="{5EFC1348-A4BF-4367-B23F-C0D5CC1F999E}" srcOrd="0" destOrd="0" presId="urn:microsoft.com/office/officeart/2005/8/layout/cycle5"/>
    <dgm:cxn modelId="{C8A91774-6A1F-45C3-9963-1D644C39CD88}" type="presOf" srcId="{2EE027F3-9B54-4618-AE7C-63A0840C0E18}" destId="{D1835616-F2AD-4E19-915A-F42626244B5E}" srcOrd="0" destOrd="0" presId="urn:microsoft.com/office/officeart/2005/8/layout/cycle5"/>
    <dgm:cxn modelId="{A6F674EF-D394-405F-885B-B641B653F1E2}" type="presOf" srcId="{6E013A45-C166-48BB-8A6C-3C90FFBE2D7C}" destId="{BDFF4E6F-ADC2-482E-8FF4-137B0B50B3DA}" srcOrd="0" destOrd="0" presId="urn:microsoft.com/office/officeart/2005/8/layout/cycle5"/>
    <dgm:cxn modelId="{2147B3AF-ECAF-4E65-B343-05CFB7F8CDE5}" type="presOf" srcId="{A77566C1-12A6-44B9-AA78-0F06BEE6682A}" destId="{2679A66B-C3DA-4FE3-A714-1F67D2D8A4A0}" srcOrd="0" destOrd="0" presId="urn:microsoft.com/office/officeart/2005/8/layout/cycle5"/>
    <dgm:cxn modelId="{5A3A6187-227B-4F4C-A00E-7E92279A7220}" srcId="{C3EB4616-D565-46EF-851B-09E4D58EF83C}" destId="{6E013A45-C166-48BB-8A6C-3C90FFBE2D7C}" srcOrd="3" destOrd="0" parTransId="{D2C9A865-2371-4040-BA59-C351D3F36D1C}" sibTransId="{C7BC0685-EF5F-423E-93DE-E9681D437A9F}"/>
    <dgm:cxn modelId="{C378F8FF-CD11-412E-828D-90ADF268B7F0}" srcId="{C3EB4616-D565-46EF-851B-09E4D58EF83C}" destId="{EE829259-A2A7-49CF-A067-0FC1BF5C83CD}" srcOrd="1" destOrd="0" parTransId="{2B02C0AD-7471-48FB-B929-A4DD8F31159D}" sibTransId="{436AD026-5FFF-48AA-AFA1-E4D60E8B914E}"/>
    <dgm:cxn modelId="{39C2681F-6601-4905-9CC4-85C3898F7ABA}" srcId="{C3EB4616-D565-46EF-851B-09E4D58EF83C}" destId="{63C50EC7-BC0A-4108-8A4E-51BEADB9FBAE}" srcOrd="0" destOrd="0" parTransId="{03D5AC18-8B69-4579-AEAB-2ECEF6A02053}" sibTransId="{B4D4E6F9-F954-47D3-A597-AFB2A86123B4}"/>
    <dgm:cxn modelId="{7FB6C12D-856C-4870-95F1-0BB56957D302}" type="presOf" srcId="{63C50EC7-BC0A-4108-8A4E-51BEADB9FBAE}" destId="{3B0A2579-2320-4B6F-BB30-CC6DC7355EAE}" srcOrd="0" destOrd="0" presId="urn:microsoft.com/office/officeart/2005/8/layout/cycle5"/>
    <dgm:cxn modelId="{9051951C-648A-4A77-8336-9E2EBE095813}" type="presOf" srcId="{C7BC0685-EF5F-423E-93DE-E9681D437A9F}" destId="{A6A1D035-DDD0-4509-B4B7-DF490FA0CEC7}" srcOrd="0" destOrd="0" presId="urn:microsoft.com/office/officeart/2005/8/layout/cycle5"/>
    <dgm:cxn modelId="{24D5FA2D-E750-4C65-BBFB-E2173C1649F1}" srcId="{C3EB4616-D565-46EF-851B-09E4D58EF83C}" destId="{A77566C1-12A6-44B9-AA78-0F06BEE6682A}" srcOrd="2" destOrd="0" parTransId="{FE3D1594-0D2D-4B99-AE18-21E4614F1669}" sibTransId="{2EE027F3-9B54-4618-AE7C-63A0840C0E18}"/>
    <dgm:cxn modelId="{BDD7BCC1-8220-4F6A-987F-F42FC300F4DC}" type="presOf" srcId="{B4D4E6F9-F954-47D3-A597-AFB2A86123B4}" destId="{78AA7EEB-2D3E-4E23-82AF-29613D13067B}" srcOrd="0" destOrd="0" presId="urn:microsoft.com/office/officeart/2005/8/layout/cycle5"/>
    <dgm:cxn modelId="{17681A93-A65E-4ED3-9520-9F87CBE8A281}" type="presOf" srcId="{EE829259-A2A7-49CF-A067-0FC1BF5C83CD}" destId="{324CE8B6-219F-4CC3-934E-5190A8689062}" srcOrd="0" destOrd="0" presId="urn:microsoft.com/office/officeart/2005/8/layout/cycle5"/>
    <dgm:cxn modelId="{67C14E16-D903-473C-A2A4-7D2421B81FDA}" type="presOf" srcId="{AE6CC8DF-6124-4234-9872-81B7635C4BE5}" destId="{E67B6582-4F16-49AB-9E61-DBFE20E05C3A}" srcOrd="0" destOrd="0" presId="urn:microsoft.com/office/officeart/2005/8/layout/cycle5"/>
    <dgm:cxn modelId="{8BC948B6-91F6-4464-8FD6-D596B4C507A8}" type="presOf" srcId="{870A8EF3-5E3B-4D59-9A63-089A3EE13896}" destId="{C462FAB7-383F-4F31-B697-F73032D516AA}" srcOrd="0" destOrd="0" presId="urn:microsoft.com/office/officeart/2005/8/layout/cycle5"/>
    <dgm:cxn modelId="{76C78E4C-18DB-47CE-B7A5-C5F28ED78DB1}" type="presOf" srcId="{436AD026-5FFF-48AA-AFA1-E4D60E8B914E}" destId="{680E8654-971E-460A-9E7D-8D5D09F2D3C1}" srcOrd="0" destOrd="0" presId="urn:microsoft.com/office/officeart/2005/8/layout/cycle5"/>
    <dgm:cxn modelId="{4F8D20AB-A7F8-419D-8629-B8F6D3D9CCA7}" srcId="{C3EB4616-D565-46EF-851B-09E4D58EF83C}" destId="{870A8EF3-5E3B-4D59-9A63-089A3EE13896}" srcOrd="4" destOrd="0" parTransId="{B7FC16A4-0FC1-4FC3-830C-E78415E2E4E7}" sibTransId="{AE6CC8DF-6124-4234-9872-81B7635C4BE5}"/>
    <dgm:cxn modelId="{305E02E0-A969-41CE-A330-B533F7EA003F}" type="presParOf" srcId="{5EFC1348-A4BF-4367-B23F-C0D5CC1F999E}" destId="{3B0A2579-2320-4B6F-BB30-CC6DC7355EAE}" srcOrd="0" destOrd="0" presId="urn:microsoft.com/office/officeart/2005/8/layout/cycle5"/>
    <dgm:cxn modelId="{7A9BB839-F675-400A-8281-F87CB37A299B}" type="presParOf" srcId="{5EFC1348-A4BF-4367-B23F-C0D5CC1F999E}" destId="{0F2350DA-BDFA-4286-B593-268AE63296C1}" srcOrd="1" destOrd="0" presId="urn:microsoft.com/office/officeart/2005/8/layout/cycle5"/>
    <dgm:cxn modelId="{77F9B870-0C6F-4923-8B37-EC4E6E7487C9}" type="presParOf" srcId="{5EFC1348-A4BF-4367-B23F-C0D5CC1F999E}" destId="{78AA7EEB-2D3E-4E23-82AF-29613D13067B}" srcOrd="2" destOrd="0" presId="urn:microsoft.com/office/officeart/2005/8/layout/cycle5"/>
    <dgm:cxn modelId="{E9A5C757-CC4F-4FC9-AAB8-BB4E1F305C4E}" type="presParOf" srcId="{5EFC1348-A4BF-4367-B23F-C0D5CC1F999E}" destId="{324CE8B6-219F-4CC3-934E-5190A8689062}" srcOrd="3" destOrd="0" presId="urn:microsoft.com/office/officeart/2005/8/layout/cycle5"/>
    <dgm:cxn modelId="{D98B997F-0AD7-4F90-832D-1F0E825DDAA6}" type="presParOf" srcId="{5EFC1348-A4BF-4367-B23F-C0D5CC1F999E}" destId="{58ADCF36-5A23-47A7-AD09-9F4366DB4B6A}" srcOrd="4" destOrd="0" presId="urn:microsoft.com/office/officeart/2005/8/layout/cycle5"/>
    <dgm:cxn modelId="{4BF50EC0-204B-41BA-9E0C-1A349C48F818}" type="presParOf" srcId="{5EFC1348-A4BF-4367-B23F-C0D5CC1F999E}" destId="{680E8654-971E-460A-9E7D-8D5D09F2D3C1}" srcOrd="5" destOrd="0" presId="urn:microsoft.com/office/officeart/2005/8/layout/cycle5"/>
    <dgm:cxn modelId="{2F4380C4-D9C5-4B85-B247-596697ED8FBC}" type="presParOf" srcId="{5EFC1348-A4BF-4367-B23F-C0D5CC1F999E}" destId="{2679A66B-C3DA-4FE3-A714-1F67D2D8A4A0}" srcOrd="6" destOrd="0" presId="urn:microsoft.com/office/officeart/2005/8/layout/cycle5"/>
    <dgm:cxn modelId="{ABFBF577-0191-46FF-BE33-D5BD8CDAE290}" type="presParOf" srcId="{5EFC1348-A4BF-4367-B23F-C0D5CC1F999E}" destId="{F1D84D07-E6AB-4C69-8DCA-030BE8B950FB}" srcOrd="7" destOrd="0" presId="urn:microsoft.com/office/officeart/2005/8/layout/cycle5"/>
    <dgm:cxn modelId="{01484A5D-2561-49E0-AC95-4AFA92064DBB}" type="presParOf" srcId="{5EFC1348-A4BF-4367-B23F-C0D5CC1F999E}" destId="{D1835616-F2AD-4E19-915A-F42626244B5E}" srcOrd="8" destOrd="0" presId="urn:microsoft.com/office/officeart/2005/8/layout/cycle5"/>
    <dgm:cxn modelId="{E0D52507-8E95-41F7-9F0B-0A1F8BDC18DE}" type="presParOf" srcId="{5EFC1348-A4BF-4367-B23F-C0D5CC1F999E}" destId="{BDFF4E6F-ADC2-482E-8FF4-137B0B50B3DA}" srcOrd="9" destOrd="0" presId="urn:microsoft.com/office/officeart/2005/8/layout/cycle5"/>
    <dgm:cxn modelId="{F8E58945-04F2-41A0-9F0F-CF2E539ED10C}" type="presParOf" srcId="{5EFC1348-A4BF-4367-B23F-C0D5CC1F999E}" destId="{1BEED4F4-6C11-4DDC-9F5C-E588576FEE45}" srcOrd="10" destOrd="0" presId="urn:microsoft.com/office/officeart/2005/8/layout/cycle5"/>
    <dgm:cxn modelId="{E4469C16-CB71-4D16-9D9E-59EB99F4B6B2}" type="presParOf" srcId="{5EFC1348-A4BF-4367-B23F-C0D5CC1F999E}" destId="{A6A1D035-DDD0-4509-B4B7-DF490FA0CEC7}" srcOrd="11" destOrd="0" presId="urn:microsoft.com/office/officeart/2005/8/layout/cycle5"/>
    <dgm:cxn modelId="{93E52273-2FDA-427A-8DF1-22EC78C6C6C9}" type="presParOf" srcId="{5EFC1348-A4BF-4367-B23F-C0D5CC1F999E}" destId="{C462FAB7-383F-4F31-B697-F73032D516AA}" srcOrd="12" destOrd="0" presId="urn:microsoft.com/office/officeart/2005/8/layout/cycle5"/>
    <dgm:cxn modelId="{8E5868B9-C903-4CAA-B2D0-935E8F38D0C0}" type="presParOf" srcId="{5EFC1348-A4BF-4367-B23F-C0D5CC1F999E}" destId="{DD02EAA5-5112-487F-979B-6CA5950A9E92}" srcOrd="13" destOrd="0" presId="urn:microsoft.com/office/officeart/2005/8/layout/cycle5"/>
    <dgm:cxn modelId="{954B934F-D398-4250-BF9C-D38D88735501}" type="presParOf" srcId="{5EFC1348-A4BF-4367-B23F-C0D5CC1F999E}" destId="{E67B6582-4F16-49AB-9E61-DBFE20E05C3A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B726C2-13BF-4BC8-91EE-52E452374878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504AC3-F97B-4767-9CB7-185BB222D3E3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Факт 1. Вода плохо пропускает солнечный свет.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788040CB-8AC3-4B61-98E0-2C71308C097A}" type="parTrans" cxnId="{0CDFEDEE-B179-4C96-9C38-8145F40D27A7}">
      <dgm:prSet/>
      <dgm:spPr/>
      <dgm:t>
        <a:bodyPr/>
        <a:lstStyle/>
        <a:p>
          <a:endParaRPr lang="ru-RU"/>
        </a:p>
      </dgm:t>
    </dgm:pt>
    <dgm:pt modelId="{6BC262CC-F076-459C-8ADC-192A6396C815}" type="sibTrans" cxnId="{0CDFEDEE-B179-4C96-9C38-8145F40D27A7}">
      <dgm:prSet/>
      <dgm:spPr/>
      <dgm:t>
        <a:bodyPr/>
        <a:lstStyle/>
        <a:p>
          <a:endParaRPr lang="ru-RU"/>
        </a:p>
      </dgm:t>
    </dgm:pt>
    <dgm:pt modelId="{80866E0E-733D-4A2A-9559-162893820493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На глубине 200 метров начинается сумеречная зона, где солнечный свет могут уловить только огромные глаза глубоководных обитателей.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DC3C1F09-9157-45EF-A31D-9AAE705A9634}" type="parTrans" cxnId="{93393D61-F6EA-4868-AC3F-8C451C03D1D7}">
      <dgm:prSet/>
      <dgm:spPr/>
      <dgm:t>
        <a:bodyPr/>
        <a:lstStyle/>
        <a:p>
          <a:endParaRPr lang="ru-RU"/>
        </a:p>
      </dgm:t>
    </dgm:pt>
    <dgm:pt modelId="{A7607585-D0A6-445B-9995-34506E680473}" type="sibTrans" cxnId="{93393D61-F6EA-4868-AC3F-8C451C03D1D7}">
      <dgm:prSet/>
      <dgm:spPr/>
      <dgm:t>
        <a:bodyPr/>
        <a:lstStyle/>
        <a:p>
          <a:endParaRPr lang="ru-RU"/>
        </a:p>
      </dgm:t>
    </dgm:pt>
    <dgm:pt modelId="{028F9CD3-FCF3-4A60-90E6-E5CA90812B3B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Факт 2. Изменение цвета на глубине.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065EBF5-AA71-4702-AFCF-732529994D21}" type="parTrans" cxnId="{2DA97B39-E7D3-47E5-856E-FC2FB4975337}">
      <dgm:prSet/>
      <dgm:spPr/>
      <dgm:t>
        <a:bodyPr/>
        <a:lstStyle/>
        <a:p>
          <a:endParaRPr lang="ru-RU"/>
        </a:p>
      </dgm:t>
    </dgm:pt>
    <dgm:pt modelId="{CD8700E8-BFE0-4EC6-B1C1-A101C13AA019}" type="sibTrans" cxnId="{2DA97B39-E7D3-47E5-856E-FC2FB4975337}">
      <dgm:prSet/>
      <dgm:spPr/>
      <dgm:t>
        <a:bodyPr/>
        <a:lstStyle/>
        <a:p>
          <a:endParaRPr lang="ru-RU"/>
        </a:p>
      </dgm:t>
    </dgm:pt>
    <dgm:pt modelId="{C3A10B3E-9CA7-4FB6-A56C-40FD4BAF0B21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 5 м от поверхности пропадают оттенки желтого цвета.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DF2D7889-F44F-4D43-A884-689D9529519A}" type="parTrans" cxnId="{3459A6C6-383F-40B7-A640-014621407749}">
      <dgm:prSet/>
      <dgm:spPr/>
      <dgm:t>
        <a:bodyPr/>
        <a:lstStyle/>
        <a:p>
          <a:endParaRPr lang="ru-RU"/>
        </a:p>
      </dgm:t>
    </dgm:pt>
    <dgm:pt modelId="{6164DCED-E69F-4CA9-95DF-23050977C7B6}" type="sibTrans" cxnId="{3459A6C6-383F-40B7-A640-014621407749}">
      <dgm:prSet/>
      <dgm:spPr/>
      <dgm:t>
        <a:bodyPr/>
        <a:lstStyle/>
        <a:p>
          <a:endParaRPr lang="ru-RU"/>
        </a:p>
      </dgm:t>
    </dgm:pt>
    <dgm:pt modelId="{3732AC0F-4EEA-408F-9D62-E5CDB412F157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Факт 3. На глубине вода очень холодная.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7EA73FAF-6894-48A2-9660-68E63BC7D760}" type="parTrans" cxnId="{26FE409E-FD36-49A5-91AC-B8122EEF9607}">
      <dgm:prSet/>
      <dgm:spPr/>
      <dgm:t>
        <a:bodyPr/>
        <a:lstStyle/>
        <a:p>
          <a:endParaRPr lang="ru-RU"/>
        </a:p>
      </dgm:t>
    </dgm:pt>
    <dgm:pt modelId="{830CB2CD-E4BB-4B0B-BFBF-CA64918B4798}" type="sibTrans" cxnId="{26FE409E-FD36-49A5-91AC-B8122EEF9607}">
      <dgm:prSet/>
      <dgm:spPr/>
      <dgm:t>
        <a:bodyPr/>
        <a:lstStyle/>
        <a:p>
          <a:endParaRPr lang="ru-RU"/>
        </a:p>
      </dgm:t>
    </dgm:pt>
    <dgm:pt modelId="{21A64514-9EA9-4EF3-B178-5AE0FC6BA435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 тропиках, где верхние слои воды нагреваются до 30 °С, уже на глубине 50 м вода такая холодная, что аквалангисты погружаются в нее в гидрокостюмах.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C2DD161-F385-45A9-B25B-9912F00A6D45}" type="parTrans" cxnId="{12158135-60AA-4C0E-967B-681EC294001E}">
      <dgm:prSet/>
      <dgm:spPr/>
      <dgm:t>
        <a:bodyPr/>
        <a:lstStyle/>
        <a:p>
          <a:endParaRPr lang="ru-RU"/>
        </a:p>
      </dgm:t>
    </dgm:pt>
    <dgm:pt modelId="{1451075C-0E59-4BB1-9875-529A9CD4BB7A}" type="sibTrans" cxnId="{12158135-60AA-4C0E-967B-681EC294001E}">
      <dgm:prSet/>
      <dgm:spPr/>
      <dgm:t>
        <a:bodyPr/>
        <a:lstStyle/>
        <a:p>
          <a:endParaRPr lang="ru-RU"/>
        </a:p>
      </dgm:t>
    </dgm:pt>
    <dgm:pt modelId="{79FFACDA-5076-4CF6-921A-4D1D6D91FDCA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На глубинах ниже 1800 — 2000 м царит вечная ночь.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B05F885D-BC9C-466D-96F6-89E5A8D79016}" type="parTrans" cxnId="{6AC05D2A-F13D-4601-9780-B2B99E53783F}">
      <dgm:prSet/>
      <dgm:spPr/>
      <dgm:t>
        <a:bodyPr/>
        <a:lstStyle/>
        <a:p>
          <a:endParaRPr lang="ru-RU"/>
        </a:p>
      </dgm:t>
    </dgm:pt>
    <dgm:pt modelId="{11AE0E93-1CD1-49DC-A3E5-62FF2E2ABE28}" type="sibTrans" cxnId="{6AC05D2A-F13D-4601-9780-B2B99E53783F}">
      <dgm:prSet/>
      <dgm:spPr/>
      <dgm:t>
        <a:bodyPr/>
        <a:lstStyle/>
        <a:p>
          <a:endParaRPr lang="ru-RU"/>
        </a:p>
      </dgm:t>
    </dgm:pt>
    <dgm:pt modelId="{50737D8E-8F7F-4CFC-8ED6-BDE59EA7673A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На глубине 50 м все окрашено в сине-зеленые тона, и даже ярко — красная кровь кажется зеленой.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DA39B88-118B-406E-85D1-53A8A0FBEF83}" type="parTrans" cxnId="{71FDF6F9-53E7-4E05-B27D-E4A3D84FFBD3}">
      <dgm:prSet/>
      <dgm:spPr/>
      <dgm:t>
        <a:bodyPr/>
        <a:lstStyle/>
        <a:p>
          <a:endParaRPr lang="ru-RU"/>
        </a:p>
      </dgm:t>
    </dgm:pt>
    <dgm:pt modelId="{EC2F1859-1252-4808-8CF7-B4C9632F2E7E}" type="sibTrans" cxnId="{71FDF6F9-53E7-4E05-B27D-E4A3D84FFBD3}">
      <dgm:prSet/>
      <dgm:spPr/>
      <dgm:t>
        <a:bodyPr/>
        <a:lstStyle/>
        <a:p>
          <a:endParaRPr lang="ru-RU"/>
        </a:p>
      </dgm:t>
    </dgm:pt>
    <dgm:pt modelId="{C26A7B7E-7A36-4474-9E84-30589B851909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На глубине ниже 4 км во всех морях температура воды чуть ниже 2 °С.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57D837FC-C57D-4083-85AD-32F4097F818E}" type="parTrans" cxnId="{6A4B3273-D4FF-4014-AB60-F03E41773D24}">
      <dgm:prSet/>
      <dgm:spPr/>
      <dgm:t>
        <a:bodyPr/>
        <a:lstStyle/>
        <a:p>
          <a:endParaRPr lang="ru-RU"/>
        </a:p>
      </dgm:t>
    </dgm:pt>
    <dgm:pt modelId="{BE755D92-7289-451E-9C22-7C22715167AA}" type="sibTrans" cxnId="{6A4B3273-D4FF-4014-AB60-F03E41773D24}">
      <dgm:prSet/>
      <dgm:spPr/>
      <dgm:t>
        <a:bodyPr/>
        <a:lstStyle/>
        <a:p>
          <a:endParaRPr lang="ru-RU"/>
        </a:p>
      </dgm:t>
    </dgm:pt>
    <dgm:pt modelId="{16813DFE-8EAC-463F-B6D3-173C8ADA6400}" type="pres">
      <dgm:prSet presAssocID="{31B726C2-13BF-4BC8-91EE-52E45237487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1E30CB-9751-4B9B-971C-F34CF32AC448}" type="pres">
      <dgm:prSet presAssocID="{0F504AC3-F97B-4767-9CB7-185BB222D3E3}" presName="comp" presStyleCnt="0"/>
      <dgm:spPr/>
    </dgm:pt>
    <dgm:pt modelId="{44DEBE33-E7D6-4613-BA91-627ED9224784}" type="pres">
      <dgm:prSet presAssocID="{0F504AC3-F97B-4767-9CB7-185BB222D3E3}" presName="box" presStyleLbl="node1" presStyleIdx="0" presStyleCnt="3"/>
      <dgm:spPr/>
      <dgm:t>
        <a:bodyPr/>
        <a:lstStyle/>
        <a:p>
          <a:endParaRPr lang="ru-RU"/>
        </a:p>
      </dgm:t>
    </dgm:pt>
    <dgm:pt modelId="{086AECE6-8E74-4429-8582-2E14F5C54B9F}" type="pres">
      <dgm:prSet presAssocID="{0F504AC3-F97B-4767-9CB7-185BB222D3E3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ABC79D3-80FA-4416-AA76-7E6A6F674A3A}" type="pres">
      <dgm:prSet presAssocID="{0F504AC3-F97B-4767-9CB7-185BB222D3E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D715A-3B33-4839-9B9B-CD84AE36FC81}" type="pres">
      <dgm:prSet presAssocID="{6BC262CC-F076-459C-8ADC-192A6396C815}" presName="spacer" presStyleCnt="0"/>
      <dgm:spPr/>
    </dgm:pt>
    <dgm:pt modelId="{26E286B9-E000-48E4-8E84-58293827BA1D}" type="pres">
      <dgm:prSet presAssocID="{028F9CD3-FCF3-4A60-90E6-E5CA90812B3B}" presName="comp" presStyleCnt="0"/>
      <dgm:spPr/>
    </dgm:pt>
    <dgm:pt modelId="{DA8E29EA-0F1F-48B1-99F7-DCC2F3DF67A6}" type="pres">
      <dgm:prSet presAssocID="{028F9CD3-FCF3-4A60-90E6-E5CA90812B3B}" presName="box" presStyleLbl="node1" presStyleIdx="1" presStyleCnt="3"/>
      <dgm:spPr/>
      <dgm:t>
        <a:bodyPr/>
        <a:lstStyle/>
        <a:p>
          <a:endParaRPr lang="ru-RU"/>
        </a:p>
      </dgm:t>
    </dgm:pt>
    <dgm:pt modelId="{F4B11C9C-6975-4137-A3E2-B87070C46A97}" type="pres">
      <dgm:prSet presAssocID="{028F9CD3-FCF3-4A60-90E6-E5CA90812B3B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F7BBB93-8020-4A32-B64E-D67A6B9180E0}" type="pres">
      <dgm:prSet presAssocID="{028F9CD3-FCF3-4A60-90E6-E5CA90812B3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7B03BC-15FD-4BD7-A947-D083972611E1}" type="pres">
      <dgm:prSet presAssocID="{CD8700E8-BFE0-4EC6-B1C1-A101C13AA019}" presName="spacer" presStyleCnt="0"/>
      <dgm:spPr/>
    </dgm:pt>
    <dgm:pt modelId="{2C6419CB-682E-46B0-AA16-BD6DC23FF7A5}" type="pres">
      <dgm:prSet presAssocID="{3732AC0F-4EEA-408F-9D62-E5CDB412F157}" presName="comp" presStyleCnt="0"/>
      <dgm:spPr/>
    </dgm:pt>
    <dgm:pt modelId="{8045003C-3B75-4DD3-98BD-A7675E8707A8}" type="pres">
      <dgm:prSet presAssocID="{3732AC0F-4EEA-408F-9D62-E5CDB412F157}" presName="box" presStyleLbl="node1" presStyleIdx="2" presStyleCnt="3"/>
      <dgm:spPr/>
      <dgm:t>
        <a:bodyPr/>
        <a:lstStyle/>
        <a:p>
          <a:endParaRPr lang="ru-RU"/>
        </a:p>
      </dgm:t>
    </dgm:pt>
    <dgm:pt modelId="{1F7B5B3C-5016-49D3-82D5-39BA517BD078}" type="pres">
      <dgm:prSet presAssocID="{3732AC0F-4EEA-408F-9D62-E5CDB412F157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C64D72F-3629-4C69-9D18-F1B9D575F8F4}" type="pres">
      <dgm:prSet presAssocID="{3732AC0F-4EEA-408F-9D62-E5CDB412F15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DFEDEE-B179-4C96-9C38-8145F40D27A7}" srcId="{31B726C2-13BF-4BC8-91EE-52E452374878}" destId="{0F504AC3-F97B-4767-9CB7-185BB222D3E3}" srcOrd="0" destOrd="0" parTransId="{788040CB-8AC3-4B61-98E0-2C71308C097A}" sibTransId="{6BC262CC-F076-459C-8ADC-192A6396C815}"/>
    <dgm:cxn modelId="{A9C22902-B0EF-47EC-A474-81AABED75159}" type="presOf" srcId="{50737D8E-8F7F-4CFC-8ED6-BDE59EA7673A}" destId="{3F7BBB93-8020-4A32-B64E-D67A6B9180E0}" srcOrd="1" destOrd="2" presId="urn:microsoft.com/office/officeart/2005/8/layout/vList4#1"/>
    <dgm:cxn modelId="{15438BA4-0C47-4946-837A-D390AC017C6F}" type="presOf" srcId="{C3A10B3E-9CA7-4FB6-A56C-40FD4BAF0B21}" destId="{DA8E29EA-0F1F-48B1-99F7-DCC2F3DF67A6}" srcOrd="0" destOrd="1" presId="urn:microsoft.com/office/officeart/2005/8/layout/vList4#1"/>
    <dgm:cxn modelId="{91D1533F-E7BC-460D-8BBD-289C07ED2F3A}" type="presOf" srcId="{C26A7B7E-7A36-4474-9E84-30589B851909}" destId="{4C64D72F-3629-4C69-9D18-F1B9D575F8F4}" srcOrd="1" destOrd="2" presId="urn:microsoft.com/office/officeart/2005/8/layout/vList4#1"/>
    <dgm:cxn modelId="{A3B73BB8-2ABF-4D5E-8B43-4DA1EB27D656}" type="presOf" srcId="{3732AC0F-4EEA-408F-9D62-E5CDB412F157}" destId="{8045003C-3B75-4DD3-98BD-A7675E8707A8}" srcOrd="0" destOrd="0" presId="urn:microsoft.com/office/officeart/2005/8/layout/vList4#1"/>
    <dgm:cxn modelId="{14E41D59-AA6D-40F9-9B82-24C033BEA4EC}" type="presOf" srcId="{79FFACDA-5076-4CF6-921A-4D1D6D91FDCA}" destId="{4ABC79D3-80FA-4416-AA76-7E6A6F674A3A}" srcOrd="1" destOrd="2" presId="urn:microsoft.com/office/officeart/2005/8/layout/vList4#1"/>
    <dgm:cxn modelId="{36D096ED-7E75-4CCC-B81C-5F81A8630C06}" type="presOf" srcId="{80866E0E-733D-4A2A-9559-162893820493}" destId="{44DEBE33-E7D6-4613-BA91-627ED9224784}" srcOrd="0" destOrd="1" presId="urn:microsoft.com/office/officeart/2005/8/layout/vList4#1"/>
    <dgm:cxn modelId="{8BA8DEDA-B9B1-43A6-A242-74DD6FEA6BF9}" type="presOf" srcId="{0F504AC3-F97B-4767-9CB7-185BB222D3E3}" destId="{44DEBE33-E7D6-4613-BA91-627ED9224784}" srcOrd="0" destOrd="0" presId="urn:microsoft.com/office/officeart/2005/8/layout/vList4#1"/>
    <dgm:cxn modelId="{6A4B3273-D4FF-4014-AB60-F03E41773D24}" srcId="{3732AC0F-4EEA-408F-9D62-E5CDB412F157}" destId="{C26A7B7E-7A36-4474-9E84-30589B851909}" srcOrd="1" destOrd="0" parTransId="{57D837FC-C57D-4083-85AD-32F4097F818E}" sibTransId="{BE755D92-7289-451E-9C22-7C22715167AA}"/>
    <dgm:cxn modelId="{71FDF6F9-53E7-4E05-B27D-E4A3D84FFBD3}" srcId="{028F9CD3-FCF3-4A60-90E6-E5CA90812B3B}" destId="{50737D8E-8F7F-4CFC-8ED6-BDE59EA7673A}" srcOrd="1" destOrd="0" parTransId="{ADA39B88-118B-406E-85D1-53A8A0FBEF83}" sibTransId="{EC2F1859-1252-4808-8CF7-B4C9632F2E7E}"/>
    <dgm:cxn modelId="{3459A6C6-383F-40B7-A640-014621407749}" srcId="{028F9CD3-FCF3-4A60-90E6-E5CA90812B3B}" destId="{C3A10B3E-9CA7-4FB6-A56C-40FD4BAF0B21}" srcOrd="0" destOrd="0" parTransId="{DF2D7889-F44F-4D43-A884-689D9529519A}" sibTransId="{6164DCED-E69F-4CA9-95DF-23050977C7B6}"/>
    <dgm:cxn modelId="{9F6D2BA2-CE6C-41B3-9BB9-8AF8B1B0FB66}" type="presOf" srcId="{028F9CD3-FCF3-4A60-90E6-E5CA90812B3B}" destId="{3F7BBB93-8020-4A32-B64E-D67A6B9180E0}" srcOrd="1" destOrd="0" presId="urn:microsoft.com/office/officeart/2005/8/layout/vList4#1"/>
    <dgm:cxn modelId="{11C87D94-37AB-41BB-92B4-8D95AE32410F}" type="presOf" srcId="{C26A7B7E-7A36-4474-9E84-30589B851909}" destId="{8045003C-3B75-4DD3-98BD-A7675E8707A8}" srcOrd="0" destOrd="2" presId="urn:microsoft.com/office/officeart/2005/8/layout/vList4#1"/>
    <dgm:cxn modelId="{91D9AF31-EFCC-417F-8CC9-E3D8AE7DAD46}" type="presOf" srcId="{50737D8E-8F7F-4CFC-8ED6-BDE59EA7673A}" destId="{DA8E29EA-0F1F-48B1-99F7-DCC2F3DF67A6}" srcOrd="0" destOrd="2" presId="urn:microsoft.com/office/officeart/2005/8/layout/vList4#1"/>
    <dgm:cxn modelId="{6AC05D2A-F13D-4601-9780-B2B99E53783F}" srcId="{0F504AC3-F97B-4767-9CB7-185BB222D3E3}" destId="{79FFACDA-5076-4CF6-921A-4D1D6D91FDCA}" srcOrd="1" destOrd="0" parTransId="{B05F885D-BC9C-466D-96F6-89E5A8D79016}" sibTransId="{11AE0E93-1CD1-49DC-A3E5-62FF2E2ABE28}"/>
    <dgm:cxn modelId="{518E0477-D30E-4E27-B87C-60454C528E80}" type="presOf" srcId="{C3A10B3E-9CA7-4FB6-A56C-40FD4BAF0B21}" destId="{3F7BBB93-8020-4A32-B64E-D67A6B9180E0}" srcOrd="1" destOrd="1" presId="urn:microsoft.com/office/officeart/2005/8/layout/vList4#1"/>
    <dgm:cxn modelId="{4ACA7CC2-422D-4636-A9A2-EA60D99791AC}" type="presOf" srcId="{028F9CD3-FCF3-4A60-90E6-E5CA90812B3B}" destId="{DA8E29EA-0F1F-48B1-99F7-DCC2F3DF67A6}" srcOrd="0" destOrd="0" presId="urn:microsoft.com/office/officeart/2005/8/layout/vList4#1"/>
    <dgm:cxn modelId="{2DA97B39-E7D3-47E5-856E-FC2FB4975337}" srcId="{31B726C2-13BF-4BC8-91EE-52E452374878}" destId="{028F9CD3-FCF3-4A60-90E6-E5CA90812B3B}" srcOrd="1" destOrd="0" parTransId="{E065EBF5-AA71-4702-AFCF-732529994D21}" sibTransId="{CD8700E8-BFE0-4EC6-B1C1-A101C13AA019}"/>
    <dgm:cxn modelId="{B6B5E223-2544-4D4A-9486-DF1D5AEC5EC7}" type="presOf" srcId="{0F504AC3-F97B-4767-9CB7-185BB222D3E3}" destId="{4ABC79D3-80FA-4416-AA76-7E6A6F674A3A}" srcOrd="1" destOrd="0" presId="urn:microsoft.com/office/officeart/2005/8/layout/vList4#1"/>
    <dgm:cxn modelId="{C505F226-202B-4A96-AE27-89DA600C2A4D}" type="presOf" srcId="{31B726C2-13BF-4BC8-91EE-52E452374878}" destId="{16813DFE-8EAC-463F-B6D3-173C8ADA6400}" srcOrd="0" destOrd="0" presId="urn:microsoft.com/office/officeart/2005/8/layout/vList4#1"/>
    <dgm:cxn modelId="{12158135-60AA-4C0E-967B-681EC294001E}" srcId="{3732AC0F-4EEA-408F-9D62-E5CDB412F157}" destId="{21A64514-9EA9-4EF3-B178-5AE0FC6BA435}" srcOrd="0" destOrd="0" parTransId="{FC2DD161-F385-45A9-B25B-9912F00A6D45}" sibTransId="{1451075C-0E59-4BB1-9875-529A9CD4BB7A}"/>
    <dgm:cxn modelId="{26FE409E-FD36-49A5-91AC-B8122EEF9607}" srcId="{31B726C2-13BF-4BC8-91EE-52E452374878}" destId="{3732AC0F-4EEA-408F-9D62-E5CDB412F157}" srcOrd="2" destOrd="0" parTransId="{7EA73FAF-6894-48A2-9660-68E63BC7D760}" sibTransId="{830CB2CD-E4BB-4B0B-BFBF-CA64918B4798}"/>
    <dgm:cxn modelId="{A8F2CBA2-153E-4F5D-BD05-F2DBFE7B8EEE}" type="presOf" srcId="{80866E0E-733D-4A2A-9559-162893820493}" destId="{4ABC79D3-80FA-4416-AA76-7E6A6F674A3A}" srcOrd="1" destOrd="1" presId="urn:microsoft.com/office/officeart/2005/8/layout/vList4#1"/>
    <dgm:cxn modelId="{93393D61-F6EA-4868-AC3F-8C451C03D1D7}" srcId="{0F504AC3-F97B-4767-9CB7-185BB222D3E3}" destId="{80866E0E-733D-4A2A-9559-162893820493}" srcOrd="0" destOrd="0" parTransId="{DC3C1F09-9157-45EF-A31D-9AAE705A9634}" sibTransId="{A7607585-D0A6-445B-9995-34506E680473}"/>
    <dgm:cxn modelId="{2E6A7541-12E8-41E0-A7FE-ABA3A3020D13}" type="presOf" srcId="{79FFACDA-5076-4CF6-921A-4D1D6D91FDCA}" destId="{44DEBE33-E7D6-4613-BA91-627ED9224784}" srcOrd="0" destOrd="2" presId="urn:microsoft.com/office/officeart/2005/8/layout/vList4#1"/>
    <dgm:cxn modelId="{39820609-CF88-4C8E-A13F-1131E77223D6}" type="presOf" srcId="{3732AC0F-4EEA-408F-9D62-E5CDB412F157}" destId="{4C64D72F-3629-4C69-9D18-F1B9D575F8F4}" srcOrd="1" destOrd="0" presId="urn:microsoft.com/office/officeart/2005/8/layout/vList4#1"/>
    <dgm:cxn modelId="{3AA17F08-2C8C-4814-90F0-8BEE398F7826}" type="presOf" srcId="{21A64514-9EA9-4EF3-B178-5AE0FC6BA435}" destId="{4C64D72F-3629-4C69-9D18-F1B9D575F8F4}" srcOrd="1" destOrd="1" presId="urn:microsoft.com/office/officeart/2005/8/layout/vList4#1"/>
    <dgm:cxn modelId="{0EFE1425-3556-497E-B4EB-68CBD5AAEFF0}" type="presOf" srcId="{21A64514-9EA9-4EF3-B178-5AE0FC6BA435}" destId="{8045003C-3B75-4DD3-98BD-A7675E8707A8}" srcOrd="0" destOrd="1" presId="urn:microsoft.com/office/officeart/2005/8/layout/vList4#1"/>
    <dgm:cxn modelId="{565D5A84-5935-46C0-9ED0-F2F9F776A9DD}" type="presParOf" srcId="{16813DFE-8EAC-463F-B6D3-173C8ADA6400}" destId="{EC1E30CB-9751-4B9B-971C-F34CF32AC448}" srcOrd="0" destOrd="0" presId="urn:microsoft.com/office/officeart/2005/8/layout/vList4#1"/>
    <dgm:cxn modelId="{0C3B1226-8964-401C-8366-ACD4B312204D}" type="presParOf" srcId="{EC1E30CB-9751-4B9B-971C-F34CF32AC448}" destId="{44DEBE33-E7D6-4613-BA91-627ED9224784}" srcOrd="0" destOrd="0" presId="urn:microsoft.com/office/officeart/2005/8/layout/vList4#1"/>
    <dgm:cxn modelId="{87C48852-EB1E-490B-B910-61696B13DC3C}" type="presParOf" srcId="{EC1E30CB-9751-4B9B-971C-F34CF32AC448}" destId="{086AECE6-8E74-4429-8582-2E14F5C54B9F}" srcOrd="1" destOrd="0" presId="urn:microsoft.com/office/officeart/2005/8/layout/vList4#1"/>
    <dgm:cxn modelId="{FF8CBB92-4374-498E-AFCD-849E2E954D1A}" type="presParOf" srcId="{EC1E30CB-9751-4B9B-971C-F34CF32AC448}" destId="{4ABC79D3-80FA-4416-AA76-7E6A6F674A3A}" srcOrd="2" destOrd="0" presId="urn:microsoft.com/office/officeart/2005/8/layout/vList4#1"/>
    <dgm:cxn modelId="{13426312-2FFC-4F4C-843E-11B65B2BD08D}" type="presParOf" srcId="{16813DFE-8EAC-463F-B6D3-173C8ADA6400}" destId="{AA5D715A-3B33-4839-9B9B-CD84AE36FC81}" srcOrd="1" destOrd="0" presId="urn:microsoft.com/office/officeart/2005/8/layout/vList4#1"/>
    <dgm:cxn modelId="{B59F41DC-6786-4DF8-A730-2C8B8FC1BAD7}" type="presParOf" srcId="{16813DFE-8EAC-463F-B6D3-173C8ADA6400}" destId="{26E286B9-E000-48E4-8E84-58293827BA1D}" srcOrd="2" destOrd="0" presId="urn:microsoft.com/office/officeart/2005/8/layout/vList4#1"/>
    <dgm:cxn modelId="{4A7C8E41-EC52-40E8-953F-5539B138433C}" type="presParOf" srcId="{26E286B9-E000-48E4-8E84-58293827BA1D}" destId="{DA8E29EA-0F1F-48B1-99F7-DCC2F3DF67A6}" srcOrd="0" destOrd="0" presId="urn:microsoft.com/office/officeart/2005/8/layout/vList4#1"/>
    <dgm:cxn modelId="{06C7B23E-CE81-4D67-8AC2-A26CAFB33C8F}" type="presParOf" srcId="{26E286B9-E000-48E4-8E84-58293827BA1D}" destId="{F4B11C9C-6975-4137-A3E2-B87070C46A97}" srcOrd="1" destOrd="0" presId="urn:microsoft.com/office/officeart/2005/8/layout/vList4#1"/>
    <dgm:cxn modelId="{37E84CFC-4508-4C25-A7A0-4D691BDBFC2A}" type="presParOf" srcId="{26E286B9-E000-48E4-8E84-58293827BA1D}" destId="{3F7BBB93-8020-4A32-B64E-D67A6B9180E0}" srcOrd="2" destOrd="0" presId="urn:microsoft.com/office/officeart/2005/8/layout/vList4#1"/>
    <dgm:cxn modelId="{C8B39036-EE1C-467A-B438-4281D6793E18}" type="presParOf" srcId="{16813DFE-8EAC-463F-B6D3-173C8ADA6400}" destId="{F77B03BC-15FD-4BD7-A947-D083972611E1}" srcOrd="3" destOrd="0" presId="urn:microsoft.com/office/officeart/2005/8/layout/vList4#1"/>
    <dgm:cxn modelId="{314ED211-27BF-49D1-A934-46567268728F}" type="presParOf" srcId="{16813DFE-8EAC-463F-B6D3-173C8ADA6400}" destId="{2C6419CB-682E-46B0-AA16-BD6DC23FF7A5}" srcOrd="4" destOrd="0" presId="urn:microsoft.com/office/officeart/2005/8/layout/vList4#1"/>
    <dgm:cxn modelId="{2CF074AB-164E-48FD-A821-F23EDF5E2228}" type="presParOf" srcId="{2C6419CB-682E-46B0-AA16-BD6DC23FF7A5}" destId="{8045003C-3B75-4DD3-98BD-A7675E8707A8}" srcOrd="0" destOrd="0" presId="urn:microsoft.com/office/officeart/2005/8/layout/vList4#1"/>
    <dgm:cxn modelId="{065E7FDC-EA0F-4126-A7DD-78805AC36B37}" type="presParOf" srcId="{2C6419CB-682E-46B0-AA16-BD6DC23FF7A5}" destId="{1F7B5B3C-5016-49D3-82D5-39BA517BD078}" srcOrd="1" destOrd="0" presId="urn:microsoft.com/office/officeart/2005/8/layout/vList4#1"/>
    <dgm:cxn modelId="{9EADB54C-561C-4BE5-BE5A-E056766E08A0}" type="presParOf" srcId="{2C6419CB-682E-46B0-AA16-BD6DC23FF7A5}" destId="{4C64D72F-3629-4C69-9D18-F1B9D575F8F4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926F84-268A-4C35-B220-40D0881F21A5}">
      <dsp:nvSpPr>
        <dsp:cNvPr id="0" name=""/>
        <dsp:cNvSpPr/>
      </dsp:nvSpPr>
      <dsp:spPr>
        <a:xfrm rot="10800000">
          <a:off x="264666" y="201"/>
          <a:ext cx="7967611" cy="17679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9607" tIns="167640" rIns="312928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4400" kern="1200" dirty="0" err="1" smtClean="0">
              <a:latin typeface="Times New Roman" pitchFamily="18" charset="0"/>
              <a:cs typeface="Times New Roman" pitchFamily="18" charset="0"/>
            </a:rPr>
            <a:t>Дождь-почва-соль-реки-море</a:t>
          </a:r>
          <a:endParaRPr lang="ru-RU" sz="4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706648" y="201"/>
        <a:ext cx="7525629" cy="1767928"/>
      </dsp:txXfrm>
    </dsp:sp>
    <dsp:sp modelId="{CE4655B4-33BF-414A-9768-9837A1EB141B}">
      <dsp:nvSpPr>
        <dsp:cNvPr id="0" name=""/>
        <dsp:cNvSpPr/>
      </dsp:nvSpPr>
      <dsp:spPr>
        <a:xfrm>
          <a:off x="72010" y="15776"/>
          <a:ext cx="1767928" cy="176792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B6F1A8E-6105-493A-8641-4E8B6AC6097F}">
      <dsp:nvSpPr>
        <dsp:cNvPr id="0" name=""/>
        <dsp:cNvSpPr/>
      </dsp:nvSpPr>
      <dsp:spPr>
        <a:xfrm rot="10800000">
          <a:off x="216015" y="2296071"/>
          <a:ext cx="8064912" cy="17679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9607" tIns="167640" rIns="312928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latin typeface="Times New Roman" pitchFamily="18" charset="0"/>
              <a:cs typeface="Times New Roman" pitchFamily="18" charset="0"/>
            </a:rPr>
            <a:t>Моря были соленые</a:t>
          </a:r>
          <a:endParaRPr lang="ru-RU" sz="4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657997" y="2296071"/>
        <a:ext cx="7622930" cy="1767928"/>
      </dsp:txXfrm>
    </dsp:sp>
    <dsp:sp modelId="{4C77CA85-2A21-43E4-BB66-C32DD545096F}">
      <dsp:nvSpPr>
        <dsp:cNvPr id="0" name=""/>
        <dsp:cNvSpPr/>
      </dsp:nvSpPr>
      <dsp:spPr>
        <a:xfrm>
          <a:off x="72010" y="2296071"/>
          <a:ext cx="1767928" cy="176792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0A2579-2320-4B6F-BB30-CC6DC7355EAE}">
      <dsp:nvSpPr>
        <dsp:cNvPr id="0" name=""/>
        <dsp:cNvSpPr/>
      </dsp:nvSpPr>
      <dsp:spPr>
        <a:xfrm>
          <a:off x="2201826" y="-76431"/>
          <a:ext cx="1686604" cy="11711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Солнце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58994" y="-19263"/>
        <a:ext cx="1572268" cy="1056765"/>
      </dsp:txXfrm>
    </dsp:sp>
    <dsp:sp modelId="{78AA7EEB-2D3E-4E23-82AF-29613D13067B}">
      <dsp:nvSpPr>
        <dsp:cNvPr id="0" name=""/>
        <dsp:cNvSpPr/>
      </dsp:nvSpPr>
      <dsp:spPr>
        <a:xfrm>
          <a:off x="1236726" y="526500"/>
          <a:ext cx="3686140" cy="3686140"/>
        </a:xfrm>
        <a:custGeom>
          <a:avLst/>
          <a:gdLst/>
          <a:ahLst/>
          <a:cxnLst/>
          <a:rect l="0" t="0" r="0" b="0"/>
          <a:pathLst>
            <a:path>
              <a:moveTo>
                <a:pt x="2809831" y="273904"/>
              </a:moveTo>
              <a:arcTo wR="1843070" hR="1843070" stAng="18098231" swAng="1027738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4CE8B6-219F-4CC3-934E-5190A8689062}">
      <dsp:nvSpPr>
        <dsp:cNvPr id="0" name=""/>
        <dsp:cNvSpPr/>
      </dsp:nvSpPr>
      <dsp:spPr>
        <a:xfrm>
          <a:off x="4104457" y="1296144"/>
          <a:ext cx="1487503" cy="1187150"/>
        </a:xfrm>
        <a:prstGeom prst="roundRect">
          <a:avLst/>
        </a:prstGeom>
        <a:solidFill>
          <a:schemeClr val="accent3">
            <a:hueOff val="2906152"/>
            <a:satOff val="-9286"/>
            <a:lumOff val="-2353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Испарение влаги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62409" y="1354096"/>
        <a:ext cx="1371599" cy="1071246"/>
      </dsp:txXfrm>
    </dsp:sp>
    <dsp:sp modelId="{680E8654-971E-460A-9E7D-8D5D09F2D3C1}">
      <dsp:nvSpPr>
        <dsp:cNvPr id="0" name=""/>
        <dsp:cNvSpPr/>
      </dsp:nvSpPr>
      <dsp:spPr>
        <a:xfrm>
          <a:off x="1215941" y="618320"/>
          <a:ext cx="3686140" cy="3686140"/>
        </a:xfrm>
        <a:custGeom>
          <a:avLst/>
          <a:gdLst/>
          <a:ahLst/>
          <a:cxnLst/>
          <a:rect l="0" t="0" r="0" b="0"/>
          <a:pathLst>
            <a:path>
              <a:moveTo>
                <a:pt x="3677381" y="2022544"/>
              </a:moveTo>
              <a:arcTo wR="1843070" hR="1843070" stAng="335291" swAng="894783"/>
            </a:path>
          </a:pathLst>
        </a:custGeom>
        <a:noFill/>
        <a:ln w="9525" cap="flat" cmpd="sng" algn="ctr">
          <a:solidFill>
            <a:schemeClr val="accent3">
              <a:hueOff val="2906152"/>
              <a:satOff val="-9286"/>
              <a:lumOff val="-2353"/>
              <a:alphaOff val="0"/>
            </a:scheme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79A66B-C3DA-4FE3-A714-1F67D2D8A4A0}">
      <dsp:nvSpPr>
        <dsp:cNvPr id="0" name=""/>
        <dsp:cNvSpPr/>
      </dsp:nvSpPr>
      <dsp:spPr>
        <a:xfrm>
          <a:off x="3618656" y="3252192"/>
          <a:ext cx="1349894" cy="1076986"/>
        </a:xfrm>
        <a:prstGeom prst="roundRect">
          <a:avLst/>
        </a:prstGeom>
        <a:solidFill>
          <a:schemeClr val="accent3">
            <a:hueOff val="5812304"/>
            <a:satOff val="-18573"/>
            <a:lumOff val="-4706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Дождь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71230" y="3304766"/>
        <a:ext cx="1244746" cy="971838"/>
      </dsp:txXfrm>
    </dsp:sp>
    <dsp:sp modelId="{D1835616-F2AD-4E19-915A-F42626244B5E}">
      <dsp:nvSpPr>
        <dsp:cNvPr id="0" name=""/>
        <dsp:cNvSpPr/>
      </dsp:nvSpPr>
      <dsp:spPr>
        <a:xfrm>
          <a:off x="1333010" y="536298"/>
          <a:ext cx="3686140" cy="3686140"/>
        </a:xfrm>
        <a:custGeom>
          <a:avLst/>
          <a:gdLst/>
          <a:ahLst/>
          <a:cxnLst/>
          <a:rect l="0" t="0" r="0" b="0"/>
          <a:pathLst>
            <a:path>
              <a:moveTo>
                <a:pt x="2112573" y="3666329"/>
              </a:moveTo>
              <a:arcTo wR="1843070" hR="1843070" stAng="4895506" swAng="1003610"/>
            </a:path>
          </a:pathLst>
        </a:custGeom>
        <a:noFill/>
        <a:ln w="9525" cap="flat" cmpd="sng" algn="ctr">
          <a:solidFill>
            <a:schemeClr val="accent3">
              <a:hueOff val="5812304"/>
              <a:satOff val="-18573"/>
              <a:lumOff val="-4706"/>
              <a:alphaOff val="0"/>
            </a:scheme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FF4E6F-ADC2-482E-8FF4-137B0B50B3DA}">
      <dsp:nvSpPr>
        <dsp:cNvPr id="0" name=""/>
        <dsp:cNvSpPr/>
      </dsp:nvSpPr>
      <dsp:spPr>
        <a:xfrm>
          <a:off x="1187294" y="3289617"/>
          <a:ext cx="1549009" cy="1107293"/>
        </a:xfrm>
        <a:prstGeom prst="roundRect">
          <a:avLst/>
        </a:prstGeom>
        <a:solidFill>
          <a:schemeClr val="accent3">
            <a:hueOff val="8718455"/>
            <a:satOff val="-27859"/>
            <a:lumOff val="-7059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Подземные источники и горные породы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41348" y="3343671"/>
        <a:ext cx="1440901" cy="999185"/>
      </dsp:txXfrm>
    </dsp:sp>
    <dsp:sp modelId="{A6A1D035-DDD0-4509-B4B7-DF490FA0CEC7}">
      <dsp:nvSpPr>
        <dsp:cNvPr id="0" name=""/>
        <dsp:cNvSpPr/>
      </dsp:nvSpPr>
      <dsp:spPr>
        <a:xfrm>
          <a:off x="1202058" y="509119"/>
          <a:ext cx="3686140" cy="3686140"/>
        </a:xfrm>
        <a:custGeom>
          <a:avLst/>
          <a:gdLst/>
          <a:ahLst/>
          <a:cxnLst/>
          <a:rect l="0" t="0" r="0" b="0"/>
          <a:pathLst>
            <a:path>
              <a:moveTo>
                <a:pt x="168280" y="2612477"/>
              </a:moveTo>
              <a:arcTo wR="1843070" hR="1843070" stAng="9319542" swAng="1081752"/>
            </a:path>
          </a:pathLst>
        </a:custGeom>
        <a:noFill/>
        <a:ln w="9525" cap="flat" cmpd="sng" algn="ctr">
          <a:solidFill>
            <a:schemeClr val="accent3">
              <a:hueOff val="8718455"/>
              <a:satOff val="-27859"/>
              <a:lumOff val="-7059"/>
              <a:alphaOff val="0"/>
            </a:scheme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62FAB7-383F-4F31-B697-F73032D516AA}">
      <dsp:nvSpPr>
        <dsp:cNvPr id="0" name=""/>
        <dsp:cNvSpPr/>
      </dsp:nvSpPr>
      <dsp:spPr>
        <a:xfrm>
          <a:off x="554256" y="1189074"/>
          <a:ext cx="1476016" cy="1187150"/>
        </a:xfrm>
        <a:prstGeom prst="roundRect">
          <a:avLst/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Соль в реки, моря и океаны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12208" y="1247026"/>
        <a:ext cx="1360112" cy="1071246"/>
      </dsp:txXfrm>
    </dsp:sp>
    <dsp:sp modelId="{E67B6582-4F16-49AB-9E61-DBFE20E05C3A}">
      <dsp:nvSpPr>
        <dsp:cNvPr id="0" name=""/>
        <dsp:cNvSpPr/>
      </dsp:nvSpPr>
      <dsp:spPr>
        <a:xfrm>
          <a:off x="1202058" y="509119"/>
          <a:ext cx="3686140" cy="3686140"/>
        </a:xfrm>
        <a:custGeom>
          <a:avLst/>
          <a:gdLst/>
          <a:ahLst/>
          <a:cxnLst/>
          <a:rect l="0" t="0" r="0" b="0"/>
          <a:pathLst>
            <a:path>
              <a:moveTo>
                <a:pt x="513355" y="566838"/>
              </a:moveTo>
              <a:arcTo wR="1843070" hR="1843070" stAng="13429455" swAng="855100"/>
            </a:path>
          </a:pathLst>
        </a:custGeom>
        <a:noFill/>
        <a:ln w="9525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DEBE33-E7D6-4613-BA91-627ED9224784}">
      <dsp:nvSpPr>
        <dsp:cNvPr id="0" name=""/>
        <dsp:cNvSpPr/>
      </dsp:nvSpPr>
      <dsp:spPr>
        <a:xfrm>
          <a:off x="0" y="0"/>
          <a:ext cx="8229600" cy="1800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Факт 1. Вода плохо пропускает солнечный свет.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На глубине 200 метров начинается сумеречная зона, где солнечный свет могут уловить только огромные глаза глубоководных обитателей.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На глубинах ниже 1800 — 2000 м царит вечная ночь.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25939" y="0"/>
        <a:ext cx="6403659" cy="1800200"/>
      </dsp:txXfrm>
    </dsp:sp>
    <dsp:sp modelId="{086AECE6-8E74-4429-8582-2E14F5C54B9F}">
      <dsp:nvSpPr>
        <dsp:cNvPr id="0" name=""/>
        <dsp:cNvSpPr/>
      </dsp:nvSpPr>
      <dsp:spPr>
        <a:xfrm>
          <a:off x="180019" y="180020"/>
          <a:ext cx="1645920" cy="144016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8E29EA-0F1F-48B1-99F7-DCC2F3DF67A6}">
      <dsp:nvSpPr>
        <dsp:cNvPr id="0" name=""/>
        <dsp:cNvSpPr/>
      </dsp:nvSpPr>
      <dsp:spPr>
        <a:xfrm>
          <a:off x="0" y="1980220"/>
          <a:ext cx="8229600" cy="1800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Факт 2. Изменение цвета на глубине.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В 5 м от поверхности пропадают оттенки желтого цвета.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На глубине 50 м все окрашено в сине-зеленые тона, и даже ярко — красная кровь кажется зеленой.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25939" y="1980220"/>
        <a:ext cx="6403659" cy="1800200"/>
      </dsp:txXfrm>
    </dsp:sp>
    <dsp:sp modelId="{F4B11C9C-6975-4137-A3E2-B87070C46A97}">
      <dsp:nvSpPr>
        <dsp:cNvPr id="0" name=""/>
        <dsp:cNvSpPr/>
      </dsp:nvSpPr>
      <dsp:spPr>
        <a:xfrm>
          <a:off x="180019" y="2160240"/>
          <a:ext cx="1645920" cy="144016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45003C-3B75-4DD3-98BD-A7675E8707A8}">
      <dsp:nvSpPr>
        <dsp:cNvPr id="0" name=""/>
        <dsp:cNvSpPr/>
      </dsp:nvSpPr>
      <dsp:spPr>
        <a:xfrm>
          <a:off x="0" y="3960440"/>
          <a:ext cx="8229600" cy="1800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Факт 3. На глубине вода очень холодная.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В тропиках, где верхние слои воды нагреваются до 30 °С, уже на глубине 50 м вода такая холодная, что аквалангисты погружаются в нее в гидрокостюмах.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На глубине ниже 4 км во всех морях температура воды чуть ниже 2 °С.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25939" y="3960440"/>
        <a:ext cx="6403659" cy="1800200"/>
      </dsp:txXfrm>
    </dsp:sp>
    <dsp:sp modelId="{1F7B5B3C-5016-49D3-82D5-39BA517BD078}">
      <dsp:nvSpPr>
        <dsp:cNvPr id="0" name=""/>
        <dsp:cNvSpPr/>
      </dsp:nvSpPr>
      <dsp:spPr>
        <a:xfrm>
          <a:off x="180019" y="4140460"/>
          <a:ext cx="1645920" cy="144016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25D0C-9662-449C-8FBD-3369B04ACC71}" type="datetimeFigureOut">
              <a:rPr lang="ru-RU" smtClean="0"/>
              <a:t>27.03.2016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6AA7B-F2C8-4E02-8D95-18A2F6EE1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858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41332C3-2EF4-4EAA-8383-83D02DE94A52}" type="datetime1">
              <a:rPr lang="ru-RU" smtClean="0"/>
              <a:t>27.03.2016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F062EB0-5031-42A4-8609-961E15580F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B540A71-BEEB-4DB8-8FD3-E48726045663}" type="datetime1">
              <a:rPr lang="ru-RU" smtClean="0"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8E3C636-AB3F-43DD-ADF1-DC9741AD73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A56CA9-A956-498B-A327-06A559829244}" type="datetime1">
              <a:rPr lang="ru-RU" smtClean="0"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5E5A378-6AD1-455E-8A6C-787FF8A569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2861202-2621-431D-908B-BC8E727D8175}" type="datetime1">
              <a:rPr lang="ru-RU" smtClean="0"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C2C3EA-B3FF-42C0-BE60-669D23C75FA3}" type="datetime1">
              <a:rPr lang="ru-RU" smtClean="0"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464190-87A7-4BE5-A91D-D37BE3098F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07EA148-CDD7-4A0F-992D-005B1CA4F29F}" type="datetime1">
              <a:rPr lang="ru-RU" smtClean="0"/>
              <a:t>27.03.2016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688C821-6200-4246-9E34-1269042E9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BC3C4E8-439C-4312-8677-86E650192B38}" type="datetime1">
              <a:rPr lang="ru-RU" smtClean="0"/>
              <a:t>27.03.2016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E56C06A-3E0C-415B-BF7D-EA51577F12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1FE2EC6-5BFD-4A5F-A17B-EA8D4F01776D}" type="datetime1">
              <a:rPr lang="ru-RU" smtClean="0"/>
              <a:t>27.03.2016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5921962-A8E8-4BD1-ABA0-43D685C11C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18D9BD0-D5B8-4488-B6CA-1197819A5E28}" type="datetime1">
              <a:rPr lang="ru-RU" smtClean="0"/>
              <a:t>27.03.2016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A290F01-390E-428C-B6B9-D27F371945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ACDB8B6F-9274-4EFD-AAC9-45F0936E94F1}" type="datetime1">
              <a:rPr lang="ru-RU" smtClean="0"/>
              <a:t>27.03.2016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A57C635-7ADD-4E04-8C06-724FA3209F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923B6A5-0A39-448A-A853-ABAB8A902D25}" type="datetime1">
              <a:rPr lang="ru-RU" smtClean="0"/>
              <a:t>27.03.2016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71FC952-BD2D-4C76-B5C9-C2901334C4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0EA688E-C33A-4340-B363-2ECCD6C3C0DC}" type="datetime1">
              <a:rPr lang="ru-RU" smtClean="0"/>
              <a:t>27.03.2016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9C8AA89-1531-46C6-BFBD-07779BE610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91097" y="1916832"/>
            <a:ext cx="778668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Секреты соленого моря</a:t>
            </a:r>
            <a:endParaRPr lang="ru-RU" sz="5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395536" y="4365104"/>
            <a:ext cx="8388424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Выполнил: ученик 3 Д класса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МБОУ СОШ № 18 г. Уфы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Давлетбаев</a:t>
            </a:r>
            <a:r>
              <a:rPr lang="ru-RU" sz="2000" b="1" i="1" dirty="0" smtClean="0">
                <a:solidFill>
                  <a:srgbClr val="002060"/>
                </a:solidFill>
              </a:rPr>
              <a:t> Аскар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Руководитель: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Ихсанова</a:t>
            </a:r>
            <a:r>
              <a:rPr lang="ru-RU" sz="2000" b="1" i="1" dirty="0" smtClean="0">
                <a:solidFill>
                  <a:srgbClr val="002060"/>
                </a:solidFill>
              </a:rPr>
              <a:t> А.С.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616530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Уфа - 2016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78124" y="476672"/>
            <a:ext cx="778668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I Всероссийский конкурс детских исследовательских проектов "Первые шаги в науку" 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0" u="sng" dirty="0" smtClean="0">
                <a:effectLst/>
                <a:latin typeface="Times New Roman" pitchFamily="18" charset="0"/>
                <a:cs typeface="Times New Roman" pitchFamily="18" charset="0"/>
              </a:rPr>
              <a:t>Соль затрудняет процесс замерзания</a:t>
            </a:r>
            <a:endParaRPr lang="ru-RU" sz="2800" b="0" u="sng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HP\Desktop\Аскар\конкурсы\Почему море соленое\фото\IMG_92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76872"/>
            <a:ext cx="367240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HP\Desktop\Аскар\конкурсы\Почему море соленое\фото\IMG_927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76872"/>
            <a:ext cx="3627973" cy="264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008112"/>
          </a:xfrm>
        </p:spPr>
        <p:txBody>
          <a:bodyPr>
            <a:normAutofit/>
          </a:bodyPr>
          <a:lstStyle/>
          <a:p>
            <a:r>
              <a:rPr lang="ru-RU" sz="2800" b="0" u="sng" dirty="0" smtClean="0">
                <a:effectLst/>
                <a:latin typeface="Times New Roman" pitchFamily="18" charset="0"/>
                <a:cs typeface="Times New Roman" pitchFamily="18" charset="0"/>
              </a:rPr>
              <a:t>Соль придает тесту эластичность. Из него можно лепить различные фигурки.</a:t>
            </a:r>
            <a:endParaRPr lang="ru-RU" sz="2800" b="0" u="sng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Новая папка (2)\IMG_29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3528392" cy="2664296"/>
          </a:xfrm>
          <a:prstGeom prst="rect">
            <a:avLst/>
          </a:prstGeom>
          <a:noFill/>
        </p:spPr>
      </p:pic>
      <p:pic>
        <p:nvPicPr>
          <p:cNvPr id="1027" name="Picture 3" descr="E:\Новая папка (2)\IMG_29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96752"/>
            <a:ext cx="3528392" cy="2642066"/>
          </a:xfrm>
          <a:prstGeom prst="rect">
            <a:avLst/>
          </a:prstGeom>
          <a:noFill/>
        </p:spPr>
      </p:pic>
      <p:pic>
        <p:nvPicPr>
          <p:cNvPr id="1028" name="Picture 4" descr="E:\Новая папка (2)\IMG_29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05064"/>
            <a:ext cx="3528392" cy="2664296"/>
          </a:xfrm>
          <a:prstGeom prst="rect">
            <a:avLst/>
          </a:prstGeom>
          <a:noFill/>
        </p:spPr>
      </p:pic>
      <p:pic>
        <p:nvPicPr>
          <p:cNvPr id="1029" name="Picture 5" descr="E:\Новая папка (2)\IMG_30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933056"/>
            <a:ext cx="3563888" cy="2672916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effectLst/>
                <a:latin typeface="Times New Roman" pitchFamily="18" charset="0"/>
                <a:cs typeface="Times New Roman" pitchFamily="18" charset="0"/>
              </a:rPr>
              <a:t>Польза и вред соли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124748"/>
          <a:ext cx="8352928" cy="4276159"/>
        </p:xfrm>
        <a:graphic>
          <a:graphicData uri="http://schemas.openxmlformats.org/drawingml/2006/table">
            <a:tbl>
              <a:tblPr/>
              <a:tblGrid>
                <a:gridCol w="4176465"/>
                <a:gridCol w="4176463"/>
              </a:tblGrid>
              <a:tr h="3877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«+»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«-»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349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 содержит вредных добавок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может вызвать болезни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47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нужна для приготовления еды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приводит к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короззии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транспорта и автомобилей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47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лечит болезни горла и носа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изнашивает городские трубы и водостоки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195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используется в косметологии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портит обувь и одежду людей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47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помогает научиться плавать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вызывает у собак ожоги лап и морды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47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борется с обледенением трасс и дорог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засоляет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почву, в результате гибнут растения и животные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Мои выводы</a:t>
            </a:r>
            <a:endParaRPr lang="ru-RU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548680"/>
            <a:ext cx="828092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Соль попадает в моря из рек и подземных источников. Там накапливается и под воздействием солнца оседает в морях.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1556792"/>
            <a:ext cx="8280920" cy="10081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Самым соленым морем является Красное море, оно самое красочное и живописное.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Мертвое море считают самым соленым озером, там нет жизни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636912"/>
            <a:ext cx="8280920" cy="5760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Свойства соленой воды отличаются от пресной: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9552" y="3284984"/>
            <a:ext cx="8280920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более плотная, способна «держать» на совей поверхности предметы;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4005064"/>
            <a:ext cx="8280920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затрудняет замерзание воды, поэтому соль используют зимой на дорогах;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4725144"/>
            <a:ext cx="8280920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используется в медицине;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5445224"/>
            <a:ext cx="8280920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имеет хорошую силу притяжения, поэтому в морской воде могут вырасти кристаллы и кораллы разной формы;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6209928"/>
            <a:ext cx="8280920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может быть вредна в неограниченных количествах, так как «сушит» организм человека.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Мои выводы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268760"/>
            <a:ext cx="828092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4. Опыты, которые я провел, помогли мне получить навыки исследователя, наглядно увидеть то, о чём я прочитал в книгах.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2492896"/>
            <a:ext cx="828092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5. Данная работа заинтересовала меня, и я продолжу изучение этой темы, полученными сведениями поделюсь со сверстниками.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 descr="C:\Users\HP\Desktop\Аскар\конкурсы\Почему море соленое\фото\IMG_93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789040"/>
            <a:ext cx="3024336" cy="2267198"/>
          </a:xfrm>
          <a:prstGeom prst="rect">
            <a:avLst/>
          </a:prstGeom>
          <a:noFill/>
        </p:spPr>
      </p:pic>
      <p:pic>
        <p:nvPicPr>
          <p:cNvPr id="24581" name="Picture 5" descr="C:\Users\HP\Desktop\Аскар\конкурсы\Почему море соленое\фото\IMG_92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89040"/>
            <a:ext cx="3031268" cy="2273321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effectLst/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фото красное море картинки на рабочий стол, обои, заставк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4613785" cy="3240360"/>
          </a:xfrm>
          <a:prstGeom prst="rect">
            <a:avLst/>
          </a:prstGeom>
          <a:noFill/>
        </p:spPr>
      </p:pic>
      <p:pic>
        <p:nvPicPr>
          <p:cNvPr id="25604" name="Picture 4" descr="Магия Мертвого моря - RIV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284984"/>
            <a:ext cx="4608512" cy="3238128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026563"/>
          </a:xfrm>
        </p:spPr>
        <p:txBody>
          <a:bodyPr>
            <a:normAutofit fontScale="77500" lnSpcReduction="20000"/>
          </a:bodyPr>
          <a:lstStyle/>
          <a:p>
            <a:pPr indent="0">
              <a:lnSpc>
                <a:spcPct val="120000"/>
              </a:lnSpc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Цель моей работы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– узнать как появилось соленое море и изучить свойства соленой воды.</a:t>
            </a:r>
          </a:p>
          <a:p>
            <a:pPr indent="0">
              <a:lnSpc>
                <a:spcPct val="120000"/>
              </a:lnSpc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Задачи  работы: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indent="0">
              <a:lnSpc>
                <a:spcPct val="120000"/>
              </a:lnSpc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 изучить версии появления соленого моря;</a:t>
            </a:r>
          </a:p>
          <a:p>
            <a:pPr indent="0">
              <a:lnSpc>
                <a:spcPct val="120000"/>
              </a:lnSpc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 изучить свойства соленой воды и провести опыты;</a:t>
            </a:r>
          </a:p>
          <a:p>
            <a:pPr indent="0">
              <a:lnSpc>
                <a:spcPct val="120000"/>
              </a:lnSpc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 выяснить есть ли жизнь в соленой воде;</a:t>
            </a:r>
          </a:p>
          <a:p>
            <a:pPr indent="0">
              <a:lnSpc>
                <a:spcPct val="120000"/>
              </a:lnSpc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 узнать чем полезна или вредна морская соль;</a:t>
            </a:r>
          </a:p>
          <a:p>
            <a:pPr indent="0">
              <a:lnSpc>
                <a:spcPct val="120000"/>
              </a:lnSpc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 сделать собственные выводы.</a:t>
            </a:r>
          </a:p>
          <a:p>
            <a:pPr indent="0">
              <a:lnSpc>
                <a:spcPct val="120000"/>
              </a:lnSpc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Предварительная работа: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Серия опытов по исследованию свойств соленой воды, по растворению в воде различных веществ.</a:t>
            </a:r>
          </a:p>
          <a:p>
            <a:pPr indent="0">
              <a:lnSpc>
                <a:spcPct val="120000"/>
              </a:lnSpc>
            </a:pPr>
            <a:endParaRPr lang="ru-RU" sz="3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Цель и задачи моей работы</a:t>
            </a:r>
            <a:endParaRPr lang="ru-RU" sz="36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Почему моря соленые?</a:t>
            </a:r>
            <a:b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Версии ученых…</a:t>
            </a:r>
            <a:endParaRPr lang="ru-RU" sz="32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23528" y="1556792"/>
          <a:ext cx="849694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Почему моря соленые?</a:t>
            </a:r>
            <a:b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Как я думаю...</a:t>
            </a:r>
            <a:endParaRPr lang="ru-RU" sz="32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HP\Desktop\Аскар\конкурсы\Почему море соленое\фото\IMG_937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9951" y="1052736"/>
            <a:ext cx="273630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HP\Desktop\Аскар\конкурсы\Почему море соленое\фото\IMG_93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124102" y="3699957"/>
            <a:ext cx="3048000" cy="2218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6902256"/>
              </p:ext>
            </p:extLst>
          </p:nvPr>
        </p:nvGraphicFramePr>
        <p:xfrm>
          <a:off x="179512" y="1340768"/>
          <a:ext cx="6096000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836712"/>
          <a:ext cx="822960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Что я не знал о морях?</a:t>
            </a:r>
            <a:b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003232" cy="939559"/>
          </a:xfrm>
        </p:spPr>
        <p:txBody>
          <a:bodyPr>
            <a:normAutofit fontScale="92500" lnSpcReduction="10000"/>
          </a:bodyPr>
          <a:lstStyle/>
          <a:p>
            <a:pPr indent="0" algn="just">
              <a:lnSpc>
                <a:spcPct val="110000"/>
              </a:lnSpc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Соленая вода полезна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обновляет кожу, «убивает» микробы, расслабляет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свойства соленого моря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HP\Desktop\Аскар\конкурсы\Почему море соленое\фото\IMG_93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492896"/>
            <a:ext cx="252028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HP\Desktop\Аскар\конкурсы\Почему море соленое\фото\IMG_93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492896"/>
            <a:ext cx="2548851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260648"/>
            <a:ext cx="8424936" cy="1368152"/>
          </a:xfrm>
        </p:spPr>
        <p:txBody>
          <a:bodyPr>
            <a:normAutofit fontScale="92500" lnSpcReduction="20000"/>
          </a:bodyPr>
          <a:lstStyle/>
          <a:p>
            <a:pPr indent="0">
              <a:lnSpc>
                <a:spcPct val="110000"/>
              </a:lnSpc>
              <a:buNone/>
            </a:pPr>
            <a:r>
              <a:rPr lang="ru-RU" sz="3000" u="sng" dirty="0" smtClean="0">
                <a:latin typeface="Times New Roman" pitchFamily="18" charset="0"/>
                <a:cs typeface="Times New Roman" pitchFamily="18" charset="0"/>
              </a:rPr>
              <a:t>В соленой воде легче учиться плавать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так как она   </a:t>
            </a:r>
          </a:p>
          <a:p>
            <a:pPr indent="0">
              <a:lnSpc>
                <a:spcPct val="110000"/>
              </a:lnSpc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«выталкивает» предметы и даже человека из-за своей высокой плотности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HP\Desktop\Аскар\конкурсы\Почему море соленое\фото\IMG_926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72816"/>
            <a:ext cx="280831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HP\Desktop\Аскар\конкурсы\Почему море соленое\фото\IMG_929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060848"/>
            <a:ext cx="367240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0" u="sng" dirty="0" err="1" smtClean="0">
                <a:effectLst/>
                <a:latin typeface="Times New Roman" pitchFamily="18" charset="0"/>
                <a:cs typeface="Times New Roman" pitchFamily="18" charset="0"/>
              </a:rPr>
              <a:t>Капилярность</a:t>
            </a:r>
            <a:r>
              <a:rPr lang="ru-RU" sz="2800" b="0" u="sng" dirty="0" smtClean="0">
                <a:effectLst/>
                <a:latin typeface="Times New Roman" pitchFamily="18" charset="0"/>
                <a:cs typeface="Times New Roman" pitchFamily="18" charset="0"/>
              </a:rPr>
              <a:t> воды – она поднимается вверх</a:t>
            </a:r>
            <a:endParaRPr lang="ru-RU" sz="2800" b="0" u="sng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HP\Desktop\Аскар\конкурсы\Почему море соленое\фото\IMG_938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266429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HP\Desktop\Аскар\конкурсы\Почему море соленое\фото\IMG_93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484784"/>
            <a:ext cx="266429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HP\Desktop\Аскар\конкурсы\Почему море соленое\фото\IMG_938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484784"/>
            <a:ext cx="266429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0" u="sng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Соленая вода </a:t>
            </a:r>
            <a:r>
              <a:rPr lang="ru-RU" sz="2800" b="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содержит молекулы </a:t>
            </a: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– частички, которые притягиваются друг к другу. Поэтому когда мы опускаем в солевой раствор какое-либо тело, на нем начинают </a:t>
            </a:r>
            <a:r>
              <a:rPr lang="ru-RU" sz="2800" b="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расти кристаллы соли</a:t>
            </a: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HP\Desktop\Аскар\конкурсы\Почему море соленое\фото\IMG_927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348880"/>
            <a:ext cx="216024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HP\Desktop\Аскар\конкурсы\Почему море соленое\фото\IMG_92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348880"/>
            <a:ext cx="208823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HP\Desktop\Аскар\конкурсы\Почему море соленое\фото\IMG_9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348880"/>
            <a:ext cx="2232248" cy="3024336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223C3-F7FA-4AE0-B263-C0340CE1ACC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234</TotalTime>
  <Words>625</Words>
  <Application>Microsoft Office PowerPoint</Application>
  <PresentationFormat>Экран (4:3)</PresentationFormat>
  <Paragraphs>90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Презентация PowerPoint</vt:lpstr>
      <vt:lpstr>Цель и задачи моей работы</vt:lpstr>
      <vt:lpstr>Почему моря соленые? Версии ученых…</vt:lpstr>
      <vt:lpstr>Почему моря соленые? Как я думаю...</vt:lpstr>
      <vt:lpstr>Что я не знал о морях? </vt:lpstr>
      <vt:lpstr>Основные свойства соленого моря</vt:lpstr>
      <vt:lpstr>Презентация PowerPoint</vt:lpstr>
      <vt:lpstr>Капилярность воды – она поднимается вверх</vt:lpstr>
      <vt:lpstr>Соленая вода содержит молекулы – частички, которые притягиваются друг к другу. Поэтому когда мы опускаем в солевой раствор какое-либо тело, на нем начинают расти кристаллы соли.</vt:lpstr>
      <vt:lpstr>Соль затрудняет процесс замерзания</vt:lpstr>
      <vt:lpstr>Соль придает тесту эластичность. Из него можно лепить различные фигурки.</vt:lpstr>
      <vt:lpstr>Польза и вред соли </vt:lpstr>
      <vt:lpstr>Мои выводы</vt:lpstr>
      <vt:lpstr>Мои выводы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Наталья</cp:lastModifiedBy>
  <cp:revision>35</cp:revision>
  <dcterms:modified xsi:type="dcterms:W3CDTF">2016-03-27T15:22:25Z</dcterms:modified>
</cp:coreProperties>
</file>