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6CB9D7-3CB7-4C49-9C9D-CD0BE234F4C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1F0462-9D19-488A-9446-23AAE16BB56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vestnik.by/images/storage/news/000017_931010_big.jpg" TargetMode="External"/><Relationship Id="rId2" Type="http://schemas.openxmlformats.org/officeDocument/2006/relationships/hyperlink" Target="http://www.kv.by/content/331912-avtomaty-gazirovka-sssr?page=1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cadem-clinic.ru/wp-content/uploads/2014/10/gazi11-300x213.jpg" TargetMode="External"/><Relationship Id="rId5" Type="http://schemas.openxmlformats.org/officeDocument/2006/relationships/hyperlink" Target="http://predpri.jofo.ru/data/userfiles/457/images/592151-13.png" TargetMode="External"/><Relationship Id="rId4" Type="http://schemas.openxmlformats.org/officeDocument/2006/relationships/hyperlink" Target="http://22-91.ru/upload/images/photo/4b/62/628b3b62114c9bb8a8551488c29e1402753483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5229200"/>
            <a:ext cx="7557464" cy="10138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Митрофанов Вадим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 1-2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286808" cy="2629356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 Приготовление газировки в домашних условиях.</a:t>
            </a:r>
            <a:endParaRPr lang="ru-RU" sz="4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04664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I Всероссийский конкурс детских </a:t>
            </a:r>
            <a:r>
              <a:rPr lang="ru-RU" sz="2400" dirty="0" smtClean="0">
                <a:solidFill>
                  <a:schemeClr val="tx2"/>
                </a:solidFill>
              </a:rPr>
              <a:t>исследовательских </a:t>
            </a:r>
            <a:r>
              <a:rPr lang="ru-RU" sz="2000" dirty="0" smtClean="0">
                <a:solidFill>
                  <a:schemeClr val="tx2"/>
                </a:solidFill>
              </a:rPr>
              <a:t>проектов "Первые шаги в науку"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411760" y="4015662"/>
            <a:ext cx="3816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МАОУ «Лицей №36»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 пузырьков газа в воде.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5895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1" y="986578"/>
            <a:ext cx="4214843" cy="5619792"/>
          </a:xfrm>
        </p:spPr>
      </p:pic>
      <p:pic>
        <p:nvPicPr>
          <p:cNvPr id="6" name="Содержимое 5" descr="IMG_5900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976296"/>
            <a:ext cx="4254110" cy="567214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851648" cy="62864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57298"/>
            <a:ext cx="7854696" cy="485778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/>
              <a:t>Научившись готовить газировку в домашних условиях, я понял, каким образом из простой воды она становится газированной. Из двух  способов приготовления, опробованных мной, наиболее интересным мне показался опыт №2, с уксусной кислотой и бутылками. Во-первых, потому что сам процесс происходит медленнее и мне удалось увидеть, как вода насыщается газом. Во-вторых, вода, полученная в опыте №2, не имеет постороннего привкуса и очень похожа на ту, что мы покупаем в магазине. А добавив в такую воду сироп или варенье можно получить сладкую газированную воду с различными вкусами.</a:t>
            </a:r>
          </a:p>
          <a:p>
            <a:pPr algn="l"/>
            <a:r>
              <a:rPr lang="ru-RU" dirty="0" smtClean="0"/>
              <a:t>Оказывается, приготовить сладкую газированную воду дома очень просто. При этом я точно знаю, что в ней нет никаких добавок, которые плохо отразятся на моем здоровье. </a:t>
            </a:r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20688"/>
            <a:ext cx="7851648" cy="14401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Источники, используемых в презентации иллюстраций: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708920"/>
            <a:ext cx="7854696" cy="3528392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en-US" sz="2000" dirty="0" smtClean="0">
                <a:hlinkClick r:id="rId2"/>
              </a:rPr>
              <a:t>http://www.kv.by/content/331912-avtomaty-gazirovka-sssr?page=1</a:t>
            </a:r>
            <a:endParaRPr lang="ru-RU" sz="2000" dirty="0" smtClean="0"/>
          </a:p>
          <a:p>
            <a:pPr marL="514350" indent="-514350" algn="l">
              <a:buAutoNum type="arabicPeriod"/>
            </a:pPr>
            <a:r>
              <a:rPr lang="en-US" sz="2000" dirty="0" smtClean="0">
                <a:hlinkClick r:id="rId3"/>
              </a:rPr>
              <a:t>http://www.medvestnik.by/images/storage/news/000017_931010_big.jpg</a:t>
            </a:r>
            <a:endParaRPr lang="en-US" sz="2000" dirty="0" smtClean="0"/>
          </a:p>
          <a:p>
            <a:pPr marL="514350" indent="-514350" algn="l">
              <a:buAutoNum type="arabicPeriod"/>
            </a:pPr>
            <a:r>
              <a:rPr lang="en-US" sz="2000" dirty="0" smtClean="0">
                <a:hlinkClick r:id="rId4"/>
              </a:rPr>
              <a:t>http://i.piratov.net/2013/04/25/6018/6018_1366877960_1.jpg</a:t>
            </a:r>
          </a:p>
          <a:p>
            <a:pPr marL="514350" indent="-514350" algn="l">
              <a:buAutoNum type="arabicPeriod"/>
            </a:pPr>
            <a:r>
              <a:rPr lang="en-US" sz="2000" dirty="0" smtClean="0">
                <a:hlinkClick r:id="rId4"/>
              </a:rPr>
              <a:t>http://22-91.ru/upload/images/photo/4b/62/628b3b62114c9bb8a8551488c29e1402753483.jpg</a:t>
            </a:r>
            <a:endParaRPr lang="en-US" sz="2000" dirty="0" smtClean="0"/>
          </a:p>
          <a:p>
            <a:pPr marL="514350" indent="-514350" algn="l">
              <a:buAutoNum type="arabicPeriod"/>
            </a:pPr>
            <a:r>
              <a:rPr lang="en-US" sz="2000" dirty="0" smtClean="0">
                <a:hlinkClick r:id="rId5"/>
              </a:rPr>
              <a:t>http://predpri.jofo.ru/data/userfiles/457/images/592151-13.png</a:t>
            </a:r>
            <a:endParaRPr lang="en-US" sz="2000" dirty="0" smtClean="0"/>
          </a:p>
          <a:p>
            <a:pPr marL="514350" indent="-514350" algn="l">
              <a:buAutoNum type="arabicPeriod"/>
            </a:pPr>
            <a:r>
              <a:rPr lang="en-US" sz="2000" dirty="0" smtClean="0">
                <a:hlinkClick r:id="rId6"/>
              </a:rPr>
              <a:t>http://www.academ-clinic.ru/wp-content/uploads/2014/10/gazi11-300x213.jpg</a:t>
            </a:r>
            <a:endParaRPr lang="ru-RU" sz="2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500042"/>
            <a:ext cx="7772400" cy="128588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Понять принцип приготовления газировки, научиться ее готовить.</a:t>
            </a:r>
            <a:endParaRPr lang="ru-RU" sz="3600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type="body" idx="1"/>
          </p:nvPr>
        </p:nvSpPr>
        <p:spPr>
          <a:xfrm>
            <a:off x="571472" y="2285992"/>
            <a:ext cx="7772400" cy="38576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Рассмотреть методы изготовления газировки. 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Определить самый удобный способ ее приготовления. 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Выяснить, почему покупная газировка вредна для здоровья.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Научиться готовить газировку в домашних условиях.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Автоматы с газированной водой.</a:t>
            </a:r>
            <a:endParaRPr lang="ru-RU" dirty="0"/>
          </a:p>
        </p:txBody>
      </p:sp>
      <p:pic>
        <p:nvPicPr>
          <p:cNvPr id="4" name="Содержимое 3" descr="90081811_large_3620876_original_1_1_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792" y="1920875"/>
            <a:ext cx="3325416" cy="4433888"/>
          </a:xfrm>
        </p:spPr>
      </p:pic>
      <p:pic>
        <p:nvPicPr>
          <p:cNvPr id="6" name="Содержимое 5" descr="90081810_3620876_640_1_1_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  <p:sp>
        <p:nvSpPr>
          <p:cNvPr id="5" name="Прямоугольник 4"/>
          <p:cNvSpPr/>
          <p:nvPr/>
        </p:nvSpPr>
        <p:spPr>
          <a:xfrm>
            <a:off x="4644008" y="5877272"/>
            <a:ext cx="576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[1]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r>
              <a:rPr lang="ru-RU" dirty="0" smtClean="0"/>
              <a:t>Бочки с газированной водой.</a:t>
            </a:r>
            <a:endParaRPr lang="ru-RU" dirty="0"/>
          </a:p>
        </p:txBody>
      </p:sp>
      <p:pic>
        <p:nvPicPr>
          <p:cNvPr id="4" name="Содержимое 3" descr="619f4f855d4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142" y="1935163"/>
            <a:ext cx="6481715" cy="4389437"/>
          </a:xfrm>
        </p:spPr>
      </p:pic>
      <p:sp>
        <p:nvSpPr>
          <p:cNvPr id="5" name="Прямоугольник 4"/>
          <p:cNvSpPr/>
          <p:nvPr/>
        </p:nvSpPr>
        <p:spPr>
          <a:xfrm>
            <a:off x="8028384" y="5949280"/>
            <a:ext cx="48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[2]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9184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Сифон</a:t>
            </a:r>
            <a:endParaRPr lang="ru-RU" dirty="0"/>
          </a:p>
        </p:txBody>
      </p:sp>
      <p:pic>
        <p:nvPicPr>
          <p:cNvPr id="10" name="Содержимое 9" descr="6018_1366877960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00174"/>
            <a:ext cx="3995956" cy="4747434"/>
          </a:xfrm>
        </p:spPr>
      </p:pic>
      <p:pic>
        <p:nvPicPr>
          <p:cNvPr id="11" name="Содержимое 10" descr="000062_n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562" y="1714488"/>
            <a:ext cx="4460064" cy="4428207"/>
          </a:xfrm>
        </p:spPr>
      </p:pic>
      <p:sp>
        <p:nvSpPr>
          <p:cNvPr id="5" name="Прямоугольник 4"/>
          <p:cNvSpPr/>
          <p:nvPr/>
        </p:nvSpPr>
        <p:spPr>
          <a:xfrm>
            <a:off x="2267744" y="6309320"/>
            <a:ext cx="48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[3]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6237312"/>
            <a:ext cx="48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dirty="0" smtClean="0"/>
              <a:t>[4]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755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Ассортимент магазинов</a:t>
            </a:r>
            <a:endParaRPr lang="ru-RU" dirty="0"/>
          </a:p>
        </p:txBody>
      </p:sp>
      <p:pic>
        <p:nvPicPr>
          <p:cNvPr id="9" name="Содержимое 8" descr="gazirovannye-napitki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556792"/>
            <a:ext cx="2955925" cy="4433888"/>
          </a:xfrm>
        </p:spPr>
      </p:pic>
      <p:pic>
        <p:nvPicPr>
          <p:cNvPr id="10" name="Содержимое 9" descr="96262aae78908f402e87308b7ef5115f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868" y="2143116"/>
            <a:ext cx="5257808" cy="3737972"/>
          </a:xfrm>
        </p:spPr>
      </p:pic>
      <p:sp>
        <p:nvSpPr>
          <p:cNvPr id="5" name="Прямоугольник 4"/>
          <p:cNvSpPr/>
          <p:nvPr/>
        </p:nvSpPr>
        <p:spPr>
          <a:xfrm>
            <a:off x="1475656" y="6165304"/>
            <a:ext cx="557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[5]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6093296"/>
            <a:ext cx="557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[6]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85728"/>
            <a:ext cx="7386662" cy="8572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Делаем газировку дома.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 №1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428596" y="1643050"/>
            <a:ext cx="3929090" cy="4572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первого опыта мне понадобилось:</a:t>
            </a: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- 300мл.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Сода – 1 ч.л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Лимонная кислота – 1/2ч.л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Стакан</a:t>
            </a:r>
          </a:p>
          <a:p>
            <a:endParaRPr lang="ru-RU" dirty="0"/>
          </a:p>
        </p:txBody>
      </p:sp>
      <p:pic>
        <p:nvPicPr>
          <p:cNvPr id="7" name="Содержимое 6" descr="IMG_5866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876" y="1142984"/>
            <a:ext cx="4094986" cy="545998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72464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 пузырьков газа в стакане.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5872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1285860"/>
            <a:ext cx="4015991" cy="5354655"/>
          </a:xfrm>
        </p:spPr>
      </p:pic>
      <p:pic>
        <p:nvPicPr>
          <p:cNvPr id="6" name="Содержимое 5" descr="IMG_5874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752" y="1285860"/>
            <a:ext cx="4015991" cy="535465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029604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Делаем газировку дома.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 №2.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57158" y="1676400"/>
            <a:ext cx="3071842" cy="4572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второго опыта мне понадобилось: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– 400 мл.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Сода -2 чайных ложки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Уксусная кислота 9% -100мл.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 бутылки 0,5л.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Трубка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Кусочек салфетки</a:t>
            </a:r>
          </a:p>
          <a:p>
            <a:endParaRPr lang="ru-RU" dirty="0"/>
          </a:p>
        </p:txBody>
      </p:sp>
      <p:pic>
        <p:nvPicPr>
          <p:cNvPr id="5" name="Содержимое 4" descr="IMG_5881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1844824"/>
            <a:ext cx="5743591" cy="430769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171</TotalTime>
  <Words>329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Митрофанов Вадим  класс 1-2</vt:lpstr>
      <vt:lpstr> Цель: Понять принцип приготовления газировки, научиться ее готовить.</vt:lpstr>
      <vt:lpstr>Автоматы с газированной водой.</vt:lpstr>
      <vt:lpstr>Бочки с газированной водой.</vt:lpstr>
      <vt:lpstr>Сифон</vt:lpstr>
      <vt:lpstr>Ассортимент магазинов</vt:lpstr>
      <vt:lpstr>Делаем газировку дома. Опыт №1</vt:lpstr>
      <vt:lpstr>Образование пузырьков газа в стакане.</vt:lpstr>
      <vt:lpstr>Делаем газировку дома.  Опыт №2.</vt:lpstr>
      <vt:lpstr>Образование пузырьков газа в воде.</vt:lpstr>
      <vt:lpstr>Вывод:</vt:lpstr>
      <vt:lpstr>Источники, используемых в презентации иллюстраций: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Митрофанов Вадим  класс 1-2</dc:title>
  <dc:creator>Ленка</dc:creator>
  <cp:lastModifiedBy>Наталья</cp:lastModifiedBy>
  <cp:revision>17</cp:revision>
  <dcterms:created xsi:type="dcterms:W3CDTF">2015-12-03T13:10:00Z</dcterms:created>
  <dcterms:modified xsi:type="dcterms:W3CDTF">2016-03-29T15:17:52Z</dcterms:modified>
</cp:coreProperties>
</file>