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8" r:id="rId3"/>
    <p:sldId id="257" r:id="rId4"/>
    <p:sldId id="258" r:id="rId5"/>
    <p:sldId id="299" r:id="rId6"/>
    <p:sldId id="262" r:id="rId7"/>
    <p:sldId id="300" r:id="rId8"/>
    <p:sldId id="301" r:id="rId9"/>
    <p:sldId id="296" r:id="rId10"/>
    <p:sldId id="263" r:id="rId11"/>
    <p:sldId id="259" r:id="rId12"/>
    <p:sldId id="264" r:id="rId13"/>
    <p:sldId id="302" r:id="rId14"/>
    <p:sldId id="303" r:id="rId15"/>
    <p:sldId id="304" r:id="rId16"/>
    <p:sldId id="305" r:id="rId17"/>
    <p:sldId id="265" r:id="rId18"/>
    <p:sldId id="266" r:id="rId19"/>
    <p:sldId id="267" r:id="rId20"/>
    <p:sldId id="306" r:id="rId21"/>
    <p:sldId id="291" r:id="rId22"/>
    <p:sldId id="293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45" autoAdjust="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156AF-DED9-438B-BEE8-3A416881FA21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9D9B4-E4C8-4106-8EF1-ABD6966840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0501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EC8B4-824B-4C66-90D9-37E69A5DD21A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27AF-7440-41D8-B041-211C1EFBA5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978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F3AA0-0777-459A-9739-6079CA2F06EE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2006E-E90F-4EFB-A3EE-EA9E78C3AF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154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BAC93-0F2E-4C18-BEB2-3EA71068F22E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118DC-09C9-440B-A972-1811D67CD8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1033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3534B-ADAD-4103-96DD-57A2524ED1B8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F780F-C891-42BA-9C42-6815276BFE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5310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00378-E16F-40E6-A71C-21420A5891D5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17A54-DE8A-4253-BAC7-6D24767D8A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601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4C46D-BD1A-41BD-83FA-DE666AEE226B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CB15-2291-4A6E-8232-29626FC9C8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613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3052-9648-4167-A8CD-FC7ACE20DEB9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16E69-E65C-4C5B-B52C-1CE89DF583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950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1ABE0-C5EE-4D71-8E85-E0449BEAB307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8A284-715E-44DD-A821-B16589840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20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E2DDF-47C7-4C9E-A262-170A67F63294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97406-7AC9-4171-BE5D-D8F2B8BA42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636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EE90-D8B8-4B57-A513-787C811185CD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66242-0203-4631-A17A-23CA45971F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262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E6200B-345A-4386-A400-C9A0673B64F9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D39A74F0-C6B4-4828-8421-82D1B0A124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0" r:id="rId4"/>
    <p:sldLayoutId id="2147483876" r:id="rId5"/>
    <p:sldLayoutId id="2147483871" r:id="rId6"/>
    <p:sldLayoutId id="2147483877" r:id="rId7"/>
    <p:sldLayoutId id="2147483878" r:id="rId8"/>
    <p:sldLayoutId id="2147483879" r:id="rId9"/>
    <p:sldLayoutId id="2147483872" r:id="rId10"/>
    <p:sldLayoutId id="21474838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forum.vitawater.ru/sites/default/files/imagecache/product_full/products/vw0030_r.jpg" TargetMode="External"/><Relationship Id="rId3" Type="http://schemas.openxmlformats.org/officeDocument/2006/relationships/hyperlink" Target="http://www.aqua-ww.ru/images/Xiphophorus%20helleri%203.jpg" TargetMode="External"/><Relationship Id="rId7" Type="http://schemas.openxmlformats.org/officeDocument/2006/relationships/hyperlink" Target="http://www.zoofirma.ru/images/knigi/0987/163.jpg" TargetMode="External"/><Relationship Id="rId2" Type="http://schemas.openxmlformats.org/officeDocument/2006/relationships/hyperlink" Target="http://proland63.ru/images/stories/guppi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auna.dobro-est.com/images/fauna/enciklopedia_zhivotnyh/ryby/akvarium/mollineziya/mollienesia_latipinna.jpg" TargetMode="External"/><Relationship Id="rId5" Type="http://schemas.openxmlformats.org/officeDocument/2006/relationships/hyperlink" Target="http://vendaagora.com/imagens/produtos/f_201104257968Molinesia_negrajpg.jpg" TargetMode="External"/><Relationship Id="rId4" Type="http://schemas.openxmlformats.org/officeDocument/2006/relationships/hyperlink" Target="http://media1.moyareklama.ru/i/p/770x576/201601/20160116140344_826549d999b0fd70df52e80998b33618.jpg" TargetMode="External"/><Relationship Id="rId9" Type="http://schemas.openxmlformats.org/officeDocument/2006/relationships/hyperlink" Target="http://loaches.ru/bitrix/components/bitrix/forum.interface_backup/show_file.php?fid=59129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8929718" cy="67403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Тема работы «Роддом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</a:t>
            </a: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на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</a:t>
            </a: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дому»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                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                               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ЫПОЛНИЛ: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                                       </a:t>
            </a: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упицин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</a:t>
            </a: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и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ван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                                                  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ченик 3 «а» класса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243" name="Рисунок 3" descr="последняя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717032"/>
            <a:ext cx="3168352" cy="237691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280988" y="188913"/>
            <a:ext cx="8686800" cy="8413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342900" indent="-342900" algn="ctr" eaLnBrk="1" hangingPunct="1"/>
            <a:r>
              <a:rPr lang="ru-RU" altLang="ru-RU" sz="2800" cap="none" smtClean="0">
                <a:effectLst/>
              </a:rPr>
              <a:t>Подготовка отсадника</a:t>
            </a:r>
            <a:endParaRPr lang="ru-RU" altLang="ru-RU" cap="none" smtClean="0">
              <a:effectLst/>
            </a:endParaRPr>
          </a:p>
        </p:txBody>
      </p:sp>
      <p:pic>
        <p:nvPicPr>
          <p:cNvPr id="19459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75" y="1385888"/>
            <a:ext cx="4546600" cy="341153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3500438"/>
            <a:ext cx="4841875" cy="32242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3" descr="1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25" y="1398588"/>
            <a:ext cx="3348038" cy="25114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почемучка 2015\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8215346"/>
            <a:ext cx="11996738" cy="7983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4100" y="1298575"/>
            <a:ext cx="5364163" cy="40227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3" descr="1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201988"/>
            <a:ext cx="4391025" cy="32924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8134" y="332656"/>
            <a:ext cx="8686800" cy="84124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kern="0" cap="none" dirty="0">
                <a:solidFill>
                  <a:srgbClr val="4E3B30"/>
                </a:solidFill>
                <a:effectLst/>
              </a:rPr>
              <a:t>Подготовка </a:t>
            </a:r>
            <a:r>
              <a:rPr lang="ru-RU" sz="2800" kern="0" cap="none" dirty="0" err="1">
                <a:solidFill>
                  <a:srgbClr val="4E3B30"/>
                </a:solidFill>
                <a:effectLst/>
              </a:rPr>
              <a:t>отсадника</a:t>
            </a:r>
            <a:endParaRPr lang="ru-RU" sz="3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Разведение </a:t>
            </a:r>
            <a:r>
              <a:rPr lang="ru-RU" dirty="0" err="1" smtClean="0"/>
              <a:t>артемии</a:t>
            </a:r>
            <a:r>
              <a:rPr lang="ru-RU" dirty="0" smtClean="0"/>
              <a:t> для питания мальков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21507" name="Рисунок 4" descr="C:\Documents and Settings\User\Рабочий стол\Оксане\артем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2395538"/>
            <a:ext cx="3068637" cy="22320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5" descr="C:\Documents and Settings\User\Рабочий стол\Оксане\яйц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2395538"/>
            <a:ext cx="3295650" cy="218598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Прямоугольник 3"/>
          <p:cNvSpPr>
            <a:spLocks noChangeArrowheads="1"/>
          </p:cNvSpPr>
          <p:nvPr/>
        </p:nvSpPr>
        <p:spPr bwMode="auto">
          <a:xfrm>
            <a:off x="865188" y="5084763"/>
            <a:ext cx="2613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6 «Живая артемия» 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4775200" y="5064125"/>
            <a:ext cx="326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7 «Корм (из яиц артемии)»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Разведение </a:t>
            </a:r>
            <a:r>
              <a:rPr lang="ru-RU" dirty="0" err="1" smtClean="0"/>
              <a:t>артемии</a:t>
            </a:r>
            <a:r>
              <a:rPr lang="ru-RU" dirty="0" smtClean="0"/>
              <a:t> для питания мальков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22531" name="Рисунок 3" descr="1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847850"/>
            <a:ext cx="3960813" cy="29702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3" descr="1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847850"/>
            <a:ext cx="3960812" cy="29702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Прямоугольник 2"/>
          <p:cNvSpPr>
            <a:spLocks noChangeArrowheads="1"/>
          </p:cNvSpPr>
          <p:nvPr/>
        </p:nvSpPr>
        <p:spPr bwMode="auto">
          <a:xfrm>
            <a:off x="3419475" y="5805488"/>
            <a:ext cx="2670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три столовых ложки соли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Разведение </a:t>
            </a:r>
            <a:r>
              <a:rPr lang="ru-RU" dirty="0" err="1" smtClean="0"/>
              <a:t>артемии</a:t>
            </a:r>
            <a:r>
              <a:rPr lang="ru-RU" dirty="0" smtClean="0"/>
              <a:t> для питания мальков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23555" name="Рисунок 3" descr="1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63" y="1852613"/>
            <a:ext cx="4191000" cy="31432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 descr="2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4088" y="1846263"/>
            <a:ext cx="4200525" cy="3149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3282950" y="5573713"/>
            <a:ext cx="3370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Половина таблетки гидроперита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Разведение </a:t>
            </a:r>
            <a:r>
              <a:rPr lang="ru-RU" dirty="0" err="1" smtClean="0"/>
              <a:t>артемии</a:t>
            </a:r>
            <a:r>
              <a:rPr lang="ru-RU" dirty="0" smtClean="0"/>
              <a:t> для питания мальков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24579" name="Рисунок 3" descr="1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75" y="1952625"/>
            <a:ext cx="4138613" cy="31051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3" descr="1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952625"/>
            <a:ext cx="4140200" cy="31051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3059113" y="5676900"/>
            <a:ext cx="2894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чайная ложка яиц  артемии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Разведение </a:t>
            </a:r>
            <a:r>
              <a:rPr lang="ru-RU" dirty="0" err="1" smtClean="0"/>
              <a:t>артемии</a:t>
            </a:r>
            <a:r>
              <a:rPr lang="ru-RU" dirty="0" smtClean="0"/>
              <a:t> для питания мальков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pic>
        <p:nvPicPr>
          <p:cNvPr id="25603" name="Рисунок 3" descr="2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25" y="1298575"/>
            <a:ext cx="2686050" cy="20145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3" descr="2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0900" y="1344613"/>
            <a:ext cx="2555875" cy="19161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3" descr="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6988" y="1298575"/>
            <a:ext cx="2555875" cy="19161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Рисунок 3" descr="2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432175"/>
            <a:ext cx="3922712" cy="29432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3" descr="25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3429000"/>
            <a:ext cx="3929063" cy="2946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 descr="2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4572000" cy="3429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Рисунок 3" descr="26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931" y="1556792"/>
            <a:ext cx="3969221" cy="42195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«Роддом»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12" y="594118"/>
            <a:ext cx="8686800" cy="841248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ru-RU" dirty="0" smtClean="0"/>
              <a:t>Кормление мальков</a:t>
            </a:r>
            <a:br>
              <a:rPr lang="ru-RU" dirty="0" smtClean="0"/>
            </a:br>
            <a:r>
              <a:rPr lang="ru-RU" sz="2700" dirty="0" smtClean="0"/>
              <a:t>(</a:t>
            </a:r>
            <a:r>
              <a:rPr lang="ru-RU" sz="2700" dirty="0" err="1" smtClean="0"/>
              <a:t>артемия</a:t>
            </a:r>
            <a:r>
              <a:rPr lang="ru-RU" sz="2700" dirty="0" smtClean="0"/>
              <a:t>)</a:t>
            </a:r>
            <a:endParaRPr lang="ru-RU" sz="2700" dirty="0"/>
          </a:p>
        </p:txBody>
      </p:sp>
      <p:pic>
        <p:nvPicPr>
          <p:cNvPr id="27651" name="Рисунок 3" descr="2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38" y="317500"/>
            <a:ext cx="2419350" cy="1816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3" descr="2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163" y="2386013"/>
            <a:ext cx="2478087" cy="18573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3" descr="3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163" y="4508500"/>
            <a:ext cx="2601912" cy="19510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3" descr="3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6437" y="1728133"/>
            <a:ext cx="5918200" cy="44370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ru-RU" dirty="0" smtClean="0"/>
              <a:t>Кормление мальков</a:t>
            </a:r>
            <a:br>
              <a:rPr lang="ru-RU" dirty="0" smtClean="0"/>
            </a:br>
            <a:r>
              <a:rPr lang="ru-RU" sz="2700" dirty="0" smtClean="0"/>
              <a:t>(резаный трубочник)</a:t>
            </a:r>
            <a:endParaRPr lang="ru-RU" dirty="0"/>
          </a:p>
        </p:txBody>
      </p:sp>
      <p:pic>
        <p:nvPicPr>
          <p:cNvPr id="28675" name="Рисунок 4" descr="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00025"/>
            <a:ext cx="1944688" cy="29225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3" descr="3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1052513"/>
            <a:ext cx="2490787" cy="186848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3" descr="3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3375025"/>
            <a:ext cx="4070350" cy="30527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Рисунок 3" descr="3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888" y="3143250"/>
            <a:ext cx="4379912" cy="32845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Рисунок 8" descr="C:\Documents and Settings\User\Рабочий стол\Оксане\резаный трубочник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1425575"/>
            <a:ext cx="1827213" cy="11223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Прямоугольник 3"/>
          <p:cNvSpPr>
            <a:spLocks noChangeArrowheads="1"/>
          </p:cNvSpPr>
          <p:nvPr/>
        </p:nvSpPr>
        <p:spPr bwMode="auto">
          <a:xfrm>
            <a:off x="5830888" y="2547938"/>
            <a:ext cx="2909887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Рис.8 «Резаный трубочник»</a:t>
            </a:r>
            <a:endParaRPr lang="ru-RU" altLang="ru-RU" sz="1400">
              <a:solidFill>
                <a:schemeClr val="tx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260350"/>
            <a:ext cx="6588125" cy="49418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141663"/>
            <a:ext cx="4500563" cy="33750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2412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>В результате этого опыта, я увидел, как при небольших усилиях можно получить потомство от аквариумных рыб.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Моя гипотеза подтвердилась. </a:t>
            </a:r>
            <a:endParaRPr lang="ru-RU" dirty="0"/>
          </a:p>
        </p:txBody>
      </p:sp>
      <p:pic>
        <p:nvPicPr>
          <p:cNvPr id="3" name="Рисунок 3" descr="последняя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917" y="2276872"/>
            <a:ext cx="4224469" cy="31683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effectLst/>
              </a:rPr>
              <a:t> Список литературы  </a:t>
            </a:r>
            <a:endParaRPr lang="ru-RU" dirty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970462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ru-RU" altLang="ru-RU" dirty="0" smtClean="0"/>
              <a:t>Аквариумные рыбки. Рублев  С.В. Изд-во «</a:t>
            </a:r>
            <a:r>
              <a:rPr lang="ru-RU" altLang="ru-RU" dirty="0" err="1" smtClean="0"/>
              <a:t>Владис</a:t>
            </a:r>
            <a:r>
              <a:rPr lang="ru-RU" altLang="ru-RU" dirty="0" smtClean="0"/>
              <a:t>», 2009г.</a:t>
            </a:r>
          </a:p>
          <a:p>
            <a:pPr eaLnBrk="1" hangingPunct="1">
              <a:defRPr/>
            </a:pPr>
            <a:r>
              <a:rPr lang="ru-RU" altLang="ru-RU" dirty="0" smtClean="0"/>
              <a:t>Популярные аквариумные рыбки. Справочник по содержанию и разведению. Полонский А.С. Изд-во «</a:t>
            </a:r>
            <a:r>
              <a:rPr lang="ru-RU" altLang="ru-RU" dirty="0" err="1" smtClean="0"/>
              <a:t>Агропромиздат</a:t>
            </a:r>
            <a:r>
              <a:rPr lang="ru-RU" altLang="ru-RU" dirty="0" smtClean="0"/>
              <a:t>», 2010г.</a:t>
            </a:r>
          </a:p>
          <a:p>
            <a:pPr eaLnBrk="1" hangingPunct="1">
              <a:defRPr/>
            </a:pPr>
            <a:r>
              <a:rPr lang="ru-RU" altLang="ru-RU" dirty="0" smtClean="0"/>
              <a:t>Большая энциклопедия почемучек. Изд-во «</a:t>
            </a:r>
            <a:r>
              <a:rPr lang="ru-RU" altLang="ru-RU" dirty="0" err="1" smtClean="0"/>
              <a:t>Росмен</a:t>
            </a:r>
            <a:r>
              <a:rPr lang="ru-RU" altLang="ru-RU" dirty="0" smtClean="0"/>
              <a:t>», 2001г.</a:t>
            </a:r>
          </a:p>
          <a:p>
            <a:pPr eaLnBrk="1" hangingPunct="1">
              <a:defRPr/>
            </a:pPr>
            <a:r>
              <a:rPr lang="en-US" altLang="ru-RU" dirty="0" smtClean="0">
                <a:hlinkClick r:id="rId2"/>
              </a:rPr>
              <a:t>http://proland63.ru/images/stories/guppi.jpg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3"/>
              </a:rPr>
              <a:t>http://www.aqua-ww.ru/images/Xiphophorus%20helleri%203.jpg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4"/>
              </a:rPr>
              <a:t>http://media1.moyareklama.ru/i/p/770x576/201601/20160116140344_826549d999b0fd70df52e80998b33618.jpg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5"/>
              </a:rPr>
              <a:t>http://vendaagora.com/imagens/produtos/f_201104257968Molinesia_negrajpg.jpg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6"/>
              </a:rPr>
              <a:t>http://fauna.dobro-est.com/images/fauna/enciklopedia_zhivotnyh/ryby/akvarium/mollineziya/mollienesia_latipinna.jpg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7"/>
              </a:rPr>
              <a:t>http://www.zoofirma.ru/images/knigi/0987/163.jpg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8"/>
              </a:rPr>
              <a:t>http://forum.vitawater.ru/sites/default/files/imagecache/product_full/products/vw0030_r.jpg</a:t>
            </a:r>
            <a:endParaRPr lang="ru-RU" altLang="ru-RU" dirty="0" smtClean="0"/>
          </a:p>
          <a:p>
            <a:pPr eaLnBrk="1" hangingPunct="1">
              <a:defRPr/>
            </a:pPr>
            <a:r>
              <a:rPr lang="en-US" altLang="ru-RU" dirty="0" smtClean="0">
                <a:hlinkClick r:id="rId9"/>
              </a:rPr>
              <a:t>http://loaches.ru/bitrix/components/bitrix/forum.interface_backup/show_file.php?fid=59129</a:t>
            </a:r>
            <a:r>
              <a:rPr lang="ru-RU" altLang="ru-RU" dirty="0" smtClean="0"/>
              <a:t> 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endParaRPr lang="ru-RU" altLang="ru-RU" dirty="0" smtClean="0"/>
          </a:p>
          <a:p>
            <a:pPr eaLnBrk="1" hangingPunct="1"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5006" y="2857496"/>
            <a:ext cx="8253991" cy="2714644"/>
          </a:xfrm>
          <a:prstGeom prst="rect">
            <a:avLst/>
          </a:prstGeom>
          <a:noFill/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hardEdg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СПАСИБО   ЗА   ВНИМАНИЕ!!!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25" y="285750"/>
            <a:ext cx="3141663" cy="242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665024" cy="322611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u="sng" dirty="0" smtClean="0">
                <a:solidFill>
                  <a:schemeClr val="accent1">
                    <a:lumMod val="75000"/>
                  </a:schemeClr>
                </a:solidFill>
              </a:rPr>
              <a:t>Цель работы</a:t>
            </a:r>
            <a:r>
              <a:rPr lang="ru-RU" sz="4800" dirty="0" smtClean="0"/>
              <a:t>: </a:t>
            </a:r>
            <a:br>
              <a:rPr lang="ru-RU" sz="4800" dirty="0" smtClean="0"/>
            </a:br>
            <a:r>
              <a:rPr lang="ru-RU" sz="4000" dirty="0"/>
              <a:t>получение потомства от меченосцев.</a:t>
            </a:r>
            <a:r>
              <a:rPr lang="ru-RU" sz="800" dirty="0"/>
              <a:t/>
            </a:r>
            <a:br>
              <a:rPr lang="ru-RU" sz="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u="sng" dirty="0" smtClean="0">
                <a:solidFill>
                  <a:schemeClr val="accent1">
                    <a:lumMod val="75000"/>
                  </a:schemeClr>
                </a:solidFill>
              </a:rPr>
              <a:t>Гипотеза</a:t>
            </a:r>
            <a:r>
              <a:rPr lang="ru-RU" sz="4800" u="sng" dirty="0" smtClean="0"/>
              <a:t>:</a:t>
            </a:r>
            <a:r>
              <a:rPr lang="ru-RU" sz="4800" dirty="0" smtClean="0"/>
              <a:t>  </a:t>
            </a:r>
            <a:r>
              <a:rPr lang="ru-RU" dirty="0"/>
              <a:t>на примере нереста живородящих рыб я получу знания о разведении меченосцев и смогу получить от них потомство.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1484784"/>
            <a:ext cx="8686800" cy="446449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dirty="0" smtClean="0">
                <a:solidFill>
                  <a:schemeClr val="accent1">
                    <a:lumMod val="75000"/>
                  </a:schemeClr>
                </a:solidFill>
              </a:rPr>
              <a:t>Задачи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4400" dirty="0" smtClean="0"/>
              <a:t>. Собрать </a:t>
            </a:r>
            <a:r>
              <a:rPr lang="ru-RU" sz="4400" dirty="0"/>
              <a:t>сведения о живородящих рыбах и условиях их разведения.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4400" dirty="0" smtClean="0"/>
              <a:t>. Получить </a:t>
            </a:r>
            <a:r>
              <a:rPr lang="ru-RU" sz="4400" dirty="0"/>
              <a:t>потомство от меченосцев.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ru-RU" sz="4400" dirty="0" smtClean="0"/>
              <a:t>. Произвести </a:t>
            </a:r>
            <a:r>
              <a:rPr lang="ru-RU" sz="4400" dirty="0"/>
              <a:t>наблюдения за развитием и ростом мальков.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Живородящие рыбы</a:t>
            </a:r>
            <a:endParaRPr lang="ru-RU" dirty="0"/>
          </a:p>
        </p:txBody>
      </p:sp>
      <p:pic>
        <p:nvPicPr>
          <p:cNvPr id="14339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2365375" cy="1487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468313" y="3116263"/>
            <a:ext cx="1649412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1  «Гуппи»</a:t>
            </a:r>
            <a:endParaRPr lang="ru-RU" altLang="ru-RU" sz="1400">
              <a:solidFill>
                <a:schemeClr val="tx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41" name="Рисунок 5" descr="C:\Documents and Settings\User\Рабочий стол\Оксане\меченосц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1850" y="1701800"/>
            <a:ext cx="2390775" cy="1495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3168650" y="3144838"/>
            <a:ext cx="2308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Рис.2   «Меченосцы» 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Прямоугольник 8"/>
          <p:cNvSpPr>
            <a:spLocks noChangeArrowheads="1"/>
          </p:cNvSpPr>
          <p:nvPr/>
        </p:nvSpPr>
        <p:spPr bwMode="auto">
          <a:xfrm>
            <a:off x="6276975" y="3205163"/>
            <a:ext cx="2011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3   «Пецилия»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4345" name="Рисунок 9" descr="C:\Documents and Settings\User\Рабочий стол\Оксане\моллинезия черна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25" y="4200525"/>
            <a:ext cx="2562225" cy="1514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10"/>
          <p:cNvSpPr>
            <a:spLocks noChangeArrowheads="1"/>
          </p:cNvSpPr>
          <p:nvPr/>
        </p:nvSpPr>
        <p:spPr bwMode="auto">
          <a:xfrm>
            <a:off x="684213" y="5730875"/>
            <a:ext cx="318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 4  «Моллинезия черная» 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4347" name="Рисунок 11" descr="C:\Documents and Settings\User\Рабочий стол\Оксане\широкоплавничная моллинезия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200525"/>
            <a:ext cx="2571750" cy="1514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12"/>
          <p:cNvSpPr>
            <a:spLocks noChangeArrowheads="1"/>
          </p:cNvSpPr>
          <p:nvPr/>
        </p:nvSpPr>
        <p:spPr bwMode="auto">
          <a:xfrm>
            <a:off x="4481513" y="5889625"/>
            <a:ext cx="4306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Рис. 5 «Широкоплавничная  моллинезия»</a:t>
            </a: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4352" name="Picture 16" descr="http://media1.moyareklama.ru/i/p/770x576/201601/20160116140344_826549d999b0fd70df52e80998b3361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4138" y="1672440"/>
            <a:ext cx="1975168" cy="1472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513" y="1125538"/>
            <a:ext cx="7439025" cy="55784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>
            <a:normAutofit fontScale="90000"/>
          </a:bodyPr>
          <a:lstStyle/>
          <a:p>
            <a:pPr lvl="1" algn="ctr" eaLnBrk="1" hangingPunct="1">
              <a:defRPr/>
            </a:pPr>
            <a:r>
              <a:rPr lang="ru-RU" dirty="0" smtClean="0"/>
              <a:t>Выбор подготовленных к нересту рыб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 descr="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025" y="1484313"/>
            <a:ext cx="4224338" cy="31686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3" descr="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3284538"/>
            <a:ext cx="4140200" cy="31051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>
                <a:effectLst/>
              </a:rPr>
              <a:t> Я набрал в ведро воды из </a:t>
            </a:r>
            <a:r>
              <a:rPr lang="ru-RU" dirty="0" smtClean="0">
                <a:effectLst/>
              </a:rPr>
              <a:t>аквариума…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525588"/>
            <a:ext cx="3455987" cy="259238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9036496" cy="84124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dirty="0">
                <a:effectLst/>
              </a:rPr>
              <a:t>я отобрал четырех самых толстых </a:t>
            </a:r>
            <a:r>
              <a:rPr lang="ru-RU" sz="3200" dirty="0" smtClean="0">
                <a:effectLst/>
              </a:rPr>
              <a:t>самок…</a:t>
            </a:r>
            <a:endParaRPr lang="ru-RU" sz="3200" dirty="0"/>
          </a:p>
        </p:txBody>
      </p:sp>
      <p:pic>
        <p:nvPicPr>
          <p:cNvPr id="17412" name="Рисунок 3" descr="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346575"/>
            <a:ext cx="2836862" cy="21272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3" descr="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390650"/>
            <a:ext cx="3635375" cy="27273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>
                <a:effectLst/>
              </a:rPr>
              <a:t>я понес их в ведре в баню – «роддом</a:t>
            </a:r>
            <a:r>
              <a:rPr lang="ru-RU" dirty="0" smtClean="0">
                <a:effectLst/>
              </a:rPr>
              <a:t>»…  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8435" name="Рисунок 3" descr="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363" y="1298575"/>
            <a:ext cx="7045325" cy="5283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178</TotalTime>
  <Words>250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Цель работы:  получение потомства от меченосцев.  Гипотеза:  на примере нереста живородящих рыб я получу знания о разведении меченосцев и смогу получить от них потомство. </vt:lpstr>
      <vt:lpstr>Задачи: 1. Собрать сведения о живородящих рыбах и условиях их разведения.  2. Получить потомство от меченосцев.  3. Произвести наблюдения за развитием и ростом мальков. </vt:lpstr>
      <vt:lpstr>Живородящие рыбы</vt:lpstr>
      <vt:lpstr>Выбор подготовленных к нересту рыб </vt:lpstr>
      <vt:lpstr> Я набрал в ведро воды из аквариума…</vt:lpstr>
      <vt:lpstr>я отобрал четырех самых толстых самок…</vt:lpstr>
      <vt:lpstr>я понес их в ведре в баню – «роддом»…    </vt:lpstr>
      <vt:lpstr>Подготовка отсадника</vt:lpstr>
      <vt:lpstr>Подготовка отсадника</vt:lpstr>
      <vt:lpstr>Разведение артемии для питания мальков </vt:lpstr>
      <vt:lpstr>Разведение артемии для питания мальков </vt:lpstr>
      <vt:lpstr>Разведение артемии для питания мальков </vt:lpstr>
      <vt:lpstr>Разведение артемии для питания мальков </vt:lpstr>
      <vt:lpstr>Разведение артемии для питания мальков </vt:lpstr>
      <vt:lpstr>«Роддом»</vt:lpstr>
      <vt:lpstr>Кормление мальков (артемия)</vt:lpstr>
      <vt:lpstr>Кормление мальков (резаный трубочник)</vt:lpstr>
      <vt:lpstr>В результате этого опыта, я увидел, как при небольших усилиях можно получить потомство от аквариумных рыб.          Моя гипотеза подтвердилась. </vt:lpstr>
      <vt:lpstr> Список литературы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Lenovo1</dc:creator>
  <cp:lastModifiedBy>Наталья</cp:lastModifiedBy>
  <cp:revision>34</cp:revision>
  <dcterms:modified xsi:type="dcterms:W3CDTF">2016-04-04T15:17:52Z</dcterms:modified>
</cp:coreProperties>
</file>