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</p:spPr>
        <p:txBody>
          <a:bodyPr/>
          <a:lstStyle/>
          <a:p>
            <a:r>
              <a:rPr lang="ru-RU" dirty="0" smtClean="0"/>
              <a:t>Зависимость величины куриного яйца от времени 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4786322"/>
            <a:ext cx="4357718" cy="1543064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Рябчиков Мирослав, 4А, руководитель Андриевская Н.И, учитель начальных классов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G:\курицы\BnttCDXsKw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429000"/>
            <a:ext cx="4002088" cy="30015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000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Муниципальное бюджетное  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«Средняя общеобразовательная школа №18»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Московская пестрая</a:t>
            </a:r>
            <a:endParaRPr lang="ru-RU" dirty="0"/>
          </a:p>
        </p:txBody>
      </p:sp>
      <p:pic>
        <p:nvPicPr>
          <p:cNvPr id="4" name="Содержимое 3" descr="c2AsKPpOKl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Яйценоскость</a:t>
            </a:r>
            <a:r>
              <a:rPr lang="ru-RU" dirty="0" smtClean="0"/>
              <a:t> — </a:t>
            </a:r>
            <a:r>
              <a:rPr lang="ru-RU" b="1" dirty="0" smtClean="0"/>
              <a:t>способность нести яйца</a:t>
            </a:r>
            <a:endParaRPr lang="ru-RU" b="1" dirty="0"/>
          </a:p>
        </p:txBody>
      </p:sp>
      <p:pic>
        <p:nvPicPr>
          <p:cNvPr id="4" name="Содержимое 3" descr="i_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132" y="1714488"/>
            <a:ext cx="2907994" cy="3766378"/>
          </a:xfrm>
        </p:spPr>
      </p:pic>
      <p:sp>
        <p:nvSpPr>
          <p:cNvPr id="5" name="Блок-схема: внутренняя память 4"/>
          <p:cNvSpPr/>
          <p:nvPr/>
        </p:nvSpPr>
        <p:spPr>
          <a:xfrm>
            <a:off x="500034" y="2214554"/>
            <a:ext cx="4929222" cy="2143140"/>
          </a:xfrm>
          <a:prstGeom prst="flowChartInternalStorag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ЯЙЦЕНОСКИЙ, –</a:t>
            </a:r>
            <a:r>
              <a:rPr lang="ru-RU" dirty="0" err="1" smtClean="0"/>
              <a:t>ая</a:t>
            </a:r>
            <a:r>
              <a:rPr lang="ru-RU" dirty="0" smtClean="0"/>
              <a:t>, –</a:t>
            </a:r>
            <a:r>
              <a:rPr lang="ru-RU" dirty="0" err="1" smtClean="0"/>
              <a:t>ое</a:t>
            </a:r>
            <a:r>
              <a:rPr lang="ru-RU" dirty="0" smtClean="0"/>
              <a:t>, ; –сок, –</a:t>
            </a:r>
            <a:r>
              <a:rPr lang="ru-RU" dirty="0" err="1" smtClean="0"/>
              <a:t>ска</a:t>
            </a:r>
            <a:r>
              <a:rPr lang="ru-RU" dirty="0" smtClean="0"/>
              <a:t> (спец.).О домашних птицах: способных нестись , а также способный хорошо нестись. Яйценоская порода кур. Яйценоские куры.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Благоприятные условия</a:t>
            </a:r>
            <a:endParaRPr lang="ru-RU" dirty="0"/>
          </a:p>
        </p:txBody>
      </p:sp>
      <p:pic>
        <p:nvPicPr>
          <p:cNvPr id="4" name="Содержимое 3" descr="1RHF4C-y8R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3" y="1428736"/>
            <a:ext cx="6191293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наблюдений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10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Дата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Номер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курицы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Возраст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Количество яиц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Размер яйца в диаметре в см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Масса яйца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 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24.06.15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месяца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25.07.15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26.08.15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26.09.15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24.10.15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28.11.15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26.12.16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23.01.16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 месяцев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23.02.16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год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:\курицы\юный исслед\P2060169 - копия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392909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курицы\юный исслед\P1240015 - копия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000372"/>
            <a:ext cx="4173546" cy="336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21145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от времени года зависит не размер яиц, а яйценоскость кур, то есть количество, снесенных яиц,  а величина яиц зависит от возраста, массы курицы и ее питания.</a:t>
            </a:r>
          </a:p>
          <a:p>
            <a:endParaRPr lang="ru-RU" dirty="0"/>
          </a:p>
        </p:txBody>
      </p:sp>
      <p:pic>
        <p:nvPicPr>
          <p:cNvPr id="2052" name="Picture 4" descr="G:\курицы\NONfxoqeBm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3643313"/>
            <a:ext cx="3786214" cy="2839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Узнать, влияет  ли время года на размер  яиц домашних куриц</a:t>
            </a:r>
          </a:p>
          <a:p>
            <a:pPr lvl="0"/>
            <a:r>
              <a:rPr lang="ru-RU" dirty="0" smtClean="0"/>
              <a:t>Узнать какие условия нужны курам  для высокой яйценоскости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Изучить литературу по теме.</a:t>
            </a:r>
          </a:p>
          <a:p>
            <a:pPr>
              <a:buNone/>
            </a:pPr>
            <a:r>
              <a:rPr lang="ru-RU" dirty="0" smtClean="0"/>
              <a:t>2. Провести наблюдение за  поведением куриц в разное время года</a:t>
            </a:r>
          </a:p>
          <a:p>
            <a:pPr>
              <a:buNone/>
            </a:pPr>
            <a:r>
              <a:rPr lang="ru-RU" dirty="0" smtClean="0"/>
              <a:t>3. Провести измерение яиц в разное время года</a:t>
            </a:r>
          </a:p>
          <a:p>
            <a:pPr>
              <a:buNone/>
            </a:pPr>
            <a:r>
              <a:rPr lang="ru-RU" dirty="0" smtClean="0"/>
              <a:t>4. Сделать выводы.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sz="5400" b="1" dirty="0" smtClean="0"/>
              <a:t>величина куриного  яйца зависит от времени года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Гамбурская</a:t>
            </a:r>
            <a:endParaRPr lang="ru-RU" dirty="0"/>
          </a:p>
        </p:txBody>
      </p:sp>
      <p:pic>
        <p:nvPicPr>
          <p:cNvPr id="4" name="Содержимое 3" descr="гамбургская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1714488"/>
            <a:ext cx="7072236" cy="47019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Орловская</a:t>
            </a:r>
            <a:endParaRPr lang="ru-RU" dirty="0"/>
          </a:p>
        </p:txBody>
      </p:sp>
      <p:pic>
        <p:nvPicPr>
          <p:cNvPr id="4" name="Содержимое 3" descr="орловская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373" y="1600200"/>
            <a:ext cx="45832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Леггорн</a:t>
            </a:r>
            <a:endParaRPr lang="ru-RU" dirty="0"/>
          </a:p>
        </p:txBody>
      </p:sp>
      <p:pic>
        <p:nvPicPr>
          <p:cNvPr id="4" name="Содержимое 3" descr="леггорн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423" y="1285860"/>
            <a:ext cx="3607078" cy="5306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Андалузская</a:t>
            </a:r>
            <a:endParaRPr lang="ru-RU" dirty="0"/>
          </a:p>
        </p:txBody>
      </p:sp>
      <p:pic>
        <p:nvPicPr>
          <p:cNvPr id="4" name="Содержимое 3" descr="андалузская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841" y="1600200"/>
            <a:ext cx="67363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Ушанка</a:t>
            </a:r>
            <a:endParaRPr lang="ru-RU" dirty="0"/>
          </a:p>
        </p:txBody>
      </p:sp>
      <p:pic>
        <p:nvPicPr>
          <p:cNvPr id="4" name="Содержимое 3" descr="ушанка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514" y="1600200"/>
            <a:ext cx="47309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254</Words>
  <Application>Microsoft Office PowerPoint</Application>
  <PresentationFormat>Экран (4:3)</PresentationFormat>
  <Paragraphs>88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Зависимость величины куриного яйца от времени года</vt:lpstr>
      <vt:lpstr>Цель работы</vt:lpstr>
      <vt:lpstr>Задачи </vt:lpstr>
      <vt:lpstr>Гипотеза </vt:lpstr>
      <vt:lpstr>Гамбурская</vt:lpstr>
      <vt:lpstr>Орловская</vt:lpstr>
      <vt:lpstr>Леггорн</vt:lpstr>
      <vt:lpstr>Андалузская</vt:lpstr>
      <vt:lpstr>Ушанка</vt:lpstr>
      <vt:lpstr>Московская пестрая</vt:lpstr>
      <vt:lpstr>Яйценоскость — способность нести яйца</vt:lpstr>
      <vt:lpstr>Благоприятные условия</vt:lpstr>
      <vt:lpstr>Результаты наблюдений</vt:lpstr>
      <vt:lpstr>Презентация PowerPoint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Зависимость величины куриного яйца от времени года</dc:title>
  <dc:creator>Виктор</dc:creator>
  <cp:lastModifiedBy>Наталья</cp:lastModifiedBy>
  <cp:revision>5</cp:revision>
  <dcterms:created xsi:type="dcterms:W3CDTF">2016-02-04T04:28:06Z</dcterms:created>
  <dcterms:modified xsi:type="dcterms:W3CDTF">2016-03-30T12:39:17Z</dcterms:modified>
</cp:coreProperties>
</file>