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FA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Жизнь динозавров на Земле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                                  </a:t>
            </a:r>
            <a:r>
              <a:rPr lang="ru-RU" dirty="0"/>
              <a:t>Выполнил: Жуланов Никита</a:t>
            </a:r>
          </a:p>
          <a:p>
            <a:r>
              <a:rPr lang="ru-RU" dirty="0"/>
              <a:t>                                                     МАОУ СОШ №</a:t>
            </a:r>
            <a:r>
              <a:rPr lang="ru-RU" dirty="0" smtClean="0"/>
              <a:t>1</a:t>
            </a:r>
          </a:p>
          <a:p>
            <a:r>
              <a:rPr lang="ru-RU" smtClean="0"/>
              <a:t>                                                    г</a:t>
            </a:r>
            <a:r>
              <a:rPr lang="ru-RU" dirty="0" smtClean="0"/>
              <a:t>. Краснокамска</a:t>
            </a:r>
            <a:endParaRPr lang="ru-RU" dirty="0"/>
          </a:p>
          <a:p>
            <a:r>
              <a:rPr lang="ru-RU" dirty="0"/>
              <a:t>            </a:t>
            </a:r>
            <a:r>
              <a:rPr lang="ru-RU" dirty="0" smtClean="0"/>
              <a:t>                                           ученик </a:t>
            </a:r>
            <a:r>
              <a:rPr lang="ru-RU" dirty="0"/>
              <a:t>2а </a:t>
            </a:r>
            <a:r>
              <a:rPr lang="ru-RU" dirty="0" smtClean="0"/>
              <a:t>класса</a:t>
            </a:r>
          </a:p>
          <a:p>
            <a:r>
              <a:rPr lang="ru-RU" dirty="0" smtClean="0"/>
              <a:t>                                                       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          </a:t>
            </a:r>
            <a:endParaRPr lang="ru-RU" dirty="0"/>
          </a:p>
        </p:txBody>
      </p:sp>
      <p:pic>
        <p:nvPicPr>
          <p:cNvPr id="1026" name="Picture 2" descr="Название: Динозавр с рогом...  50/100). Динозавр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88640"/>
            <a:ext cx="3600400" cy="239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читывая самые новые, Ими была созданы модели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059832" cy="305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46469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I Всероссийский конкурс детских исследовательских проектов "Первые шаги в науку"</a:t>
            </a:r>
          </a:p>
        </p:txBody>
      </p:sp>
    </p:spTree>
    <p:extLst>
      <p:ext uri="{BB962C8B-B14F-4D97-AF65-F5344CB8AC3E}">
        <p14:creationId xmlns:p14="http://schemas.microsoft.com/office/powerpoint/2010/main" val="402208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778098"/>
          </a:xfrm>
        </p:spPr>
        <p:txBody>
          <a:bodyPr>
            <a:noAutofit/>
          </a:bodyPr>
          <a:lstStyle/>
          <a:p>
            <a:r>
              <a:rPr lang="ru-RU" sz="3200" dirty="0"/>
              <a:t>Книжка-раскраска «Динозавры. Знакомьтесь»</a:t>
            </a:r>
          </a:p>
        </p:txBody>
      </p:sp>
      <p:pic>
        <p:nvPicPr>
          <p:cNvPr id="4" name="Объект 3" descr="раскраска Бронтозавр глядя на горизонт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2592288" cy="2237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Раскраска Анкилозавр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1124744"/>
            <a:ext cx="2342763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Раскраска Велоцираптор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0728"/>
            <a:ext cx="2335368" cy="2368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Раскраска Стегозавр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2376264" cy="2760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аскраска Трицератопс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423" y="3573016"/>
            <a:ext cx="2429689" cy="259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Раскраска Бронтозавр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50" y="3349526"/>
            <a:ext cx="3168352" cy="2816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141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/>
              <a:t>Цель исследования: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проанализировать </a:t>
            </a:r>
            <a:r>
              <a:rPr lang="ru-RU" dirty="0"/>
              <a:t>и актуализировать исторические факты о жизни </a:t>
            </a:r>
            <a:r>
              <a:rPr lang="ru-RU" dirty="0" smtClean="0"/>
              <a:t>динозавров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/>
              <a:t>Объект исследования: </a:t>
            </a:r>
            <a:r>
              <a:rPr lang="ru-RU" dirty="0" smtClean="0"/>
              <a:t>динозавры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Предмет </a:t>
            </a:r>
            <a:r>
              <a:rPr lang="ru-RU" b="1" dirty="0"/>
              <a:t>исследования: </a:t>
            </a:r>
            <a:r>
              <a:rPr lang="ru-RU" dirty="0"/>
              <a:t>живая </a:t>
            </a:r>
            <a:r>
              <a:rPr lang="ru-RU" dirty="0" smtClean="0"/>
              <a:t>природа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animalphotos.ru/preview/04/0400338d8d985ae58d90bad0048873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69160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nimalphotos.ru/preview/c8/c8b9be3b307e2fa343be3d58999c33a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869160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16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586551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Задачи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•	Изучить и проанализировать  литературу по теме исследования.</a:t>
            </a:r>
          </a:p>
          <a:p>
            <a:pPr marL="0" indent="0">
              <a:buNone/>
            </a:pPr>
            <a:r>
              <a:rPr lang="ru-RU" dirty="0"/>
              <a:t>•	Научиться делать выводы.</a:t>
            </a:r>
          </a:p>
          <a:p>
            <a:pPr marL="0" indent="0">
              <a:buNone/>
            </a:pPr>
            <a:r>
              <a:rPr lang="ru-RU" dirty="0"/>
              <a:t>•	Провести анкетирование по теме исследования.</a:t>
            </a:r>
          </a:p>
          <a:p>
            <a:pPr marL="0" indent="0">
              <a:buNone/>
            </a:pPr>
            <a:r>
              <a:rPr lang="ru-RU" dirty="0"/>
              <a:t>•	Сделать книжку – раскраску «Динозавры. Знакомьтесь»</a:t>
            </a:r>
          </a:p>
          <a:p>
            <a:pPr marL="0" indent="0">
              <a:buNone/>
            </a:pPr>
            <a:r>
              <a:rPr lang="ru-RU" dirty="0"/>
              <a:t>•	Рассказать одноклассникам о жизни и гибели динозавров не Земле.</a:t>
            </a:r>
          </a:p>
        </p:txBody>
      </p:sp>
    </p:spTree>
    <p:extLst>
      <p:ext uri="{BB962C8B-B14F-4D97-AF65-F5344CB8AC3E}">
        <p14:creationId xmlns:p14="http://schemas.microsoft.com/office/powerpoint/2010/main" val="121399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Динозавры – это вымершее пресмыкающееся огромных </a:t>
            </a:r>
            <a:r>
              <a:rPr lang="ru-RU" dirty="0" smtClean="0"/>
              <a:t>размеров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Ричард Оуэн </a:t>
            </a:r>
            <a:r>
              <a:rPr lang="ru-RU" dirty="0" smtClean="0"/>
              <a:t>1841 год</a:t>
            </a:r>
          </a:p>
          <a:p>
            <a:pPr marL="0" indent="0">
              <a:buNone/>
            </a:pPr>
            <a:r>
              <a:rPr lang="ru-RU" dirty="0" smtClean="0"/>
              <a:t>«Динозавры</a:t>
            </a:r>
            <a:r>
              <a:rPr lang="ru-RU" dirty="0"/>
              <a:t>» </a:t>
            </a:r>
            <a:r>
              <a:rPr lang="ru-RU" dirty="0" smtClean="0"/>
              <a:t>- страшный</a:t>
            </a:r>
            <a:r>
              <a:rPr lang="ru-RU" dirty="0"/>
              <a:t>, ужасный ящер</a:t>
            </a:r>
          </a:p>
        </p:txBody>
      </p:sp>
      <p:pic>
        <p:nvPicPr>
          <p:cNvPr id="3074" name="Picture 2" descr="Друг человека (2011) Секретные истории - Динозавр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84984"/>
            <a:ext cx="250072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00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Какая наука занимается изучением динозавров?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Палеонтология </a:t>
            </a:r>
          </a:p>
        </p:txBody>
      </p:sp>
      <p:pic>
        <p:nvPicPr>
          <p:cNvPr id="1026" name="Picture 2" descr="https://im3-tub-ru.yandex.net/i?id=fc5ac11d0a9ab569104fbeaa2ce3c44c&amp;n=33&amp;h=190&amp;w=3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581128"/>
            <a:ext cx="294322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vostok-online.ru/catalog/main_news/admin/upload/1422264299_paleontolog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83" y="4581128"/>
            <a:ext cx="388843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2-tub-ru.yandex.net/i?id=f8ea4595c850b5610508d9653c68a59a&amp;n=33&amp;h=190&amp;w=4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378" y="2481798"/>
            <a:ext cx="3744416" cy="145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2-tub-ru.yandex.net/i?id=e3e2b4e5ea7a994ae783f28b1d00ae83&amp;n=33&amp;h=190&amp;w=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57517"/>
            <a:ext cx="24193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832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Первую </a:t>
            </a:r>
            <a:r>
              <a:rPr lang="ru-RU" dirty="0"/>
              <a:t>кость </a:t>
            </a:r>
            <a:r>
              <a:rPr lang="ru-RU" dirty="0" smtClean="0"/>
              <a:t>нашёл в 1677 </a:t>
            </a:r>
            <a:r>
              <a:rPr lang="ru-RU" dirty="0"/>
              <a:t>году английский натуралист Роберт </a:t>
            </a:r>
            <a:r>
              <a:rPr lang="ru-RU" dirty="0" smtClean="0"/>
              <a:t>Плот. 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19 веке в Бельгии шахтёры наткнулись на 40 почти целых скелетов ящеров. Это произошло в 1878 году.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1909 году  на западе США были найдены скелеты разнообразных динозавров. </a:t>
            </a:r>
          </a:p>
        </p:txBody>
      </p:sp>
    </p:spTree>
    <p:extLst>
      <p:ext uri="{BB962C8B-B14F-4D97-AF65-F5344CB8AC3E}">
        <p14:creationId xmlns:p14="http://schemas.microsoft.com/office/powerpoint/2010/main" val="306781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07342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Травоядные</a:t>
            </a:r>
            <a:r>
              <a:rPr lang="ru-RU" dirty="0" smtClean="0"/>
              <a:t>: </a:t>
            </a:r>
            <a:r>
              <a:rPr lang="ru-RU" dirty="0" err="1" smtClean="0"/>
              <a:t>камаразавры</a:t>
            </a:r>
            <a:r>
              <a:rPr lang="ru-RU" dirty="0"/>
              <a:t>, </a:t>
            </a:r>
            <a:r>
              <a:rPr lang="ru-RU" dirty="0" err="1"/>
              <a:t>завроподы</a:t>
            </a:r>
            <a:r>
              <a:rPr lang="ru-RU" dirty="0"/>
              <a:t> и </a:t>
            </a:r>
            <a:r>
              <a:rPr lang="ru-RU" dirty="0" smtClean="0"/>
              <a:t>гадрозавры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Хищники</a:t>
            </a:r>
            <a:r>
              <a:rPr lang="ru-RU" dirty="0"/>
              <a:t>: тираннозавры, </a:t>
            </a:r>
            <a:r>
              <a:rPr lang="ru-RU" dirty="0" err="1"/>
              <a:t>аллозавры</a:t>
            </a:r>
            <a:r>
              <a:rPr lang="ru-RU" dirty="0"/>
              <a:t> и </a:t>
            </a:r>
            <a:r>
              <a:rPr lang="ru-RU" dirty="0" err="1" smtClean="0"/>
              <a:t>бариониксы</a:t>
            </a:r>
            <a:endParaRPr lang="ru-RU" dirty="0"/>
          </a:p>
        </p:txBody>
      </p:sp>
      <p:pic>
        <p:nvPicPr>
          <p:cNvPr id="4" name="Рисунок 3" descr="http://www.search4dinosaurs.com/tttrex_3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00808"/>
            <a:ext cx="1800200" cy="1862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ru.wallfon.com/ts/animals/dinosaur-772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2232248" cy="118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thumbs.dreamstime.com/x/%D1%81%D1%80%D0%B0%D0%B6%D0%B0%D0%B5%D1%82-tyrannosaurus-spinosaurus-rex-1873874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73269"/>
            <a:ext cx="2952328" cy="191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animalphotos.ru/photo/e1/e19fb2967bbec1a48cae1aba0311a2ee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948" y="4509120"/>
            <a:ext cx="2088232" cy="2244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nhm.ac.uk/resources/nature-online/life/dinosaurs/dino-directory/colour/src/Brachytrachelopan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36209"/>
            <a:ext cx="3201365" cy="1799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515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643192" cy="868958"/>
          </a:xfrm>
        </p:spPr>
        <p:txBody>
          <a:bodyPr/>
          <a:lstStyle/>
          <a:p>
            <a:r>
              <a:rPr lang="ru-RU" dirty="0" smtClean="0"/>
              <a:t>Анкета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784976" cy="5400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1.	Кто такой палеонтолог?</a:t>
            </a:r>
          </a:p>
          <a:p>
            <a:pPr marL="0" indent="0">
              <a:buNone/>
            </a:pPr>
            <a:r>
              <a:rPr lang="ru-RU" dirty="0"/>
              <a:t>А) Это профессия человека, который занимается раскопками</a:t>
            </a:r>
          </a:p>
          <a:p>
            <a:pPr marL="0" indent="0">
              <a:buNone/>
            </a:pPr>
            <a:r>
              <a:rPr lang="ru-RU" dirty="0"/>
              <a:t>Б) Это люди, которые занимаются изучением жизни динозавров</a:t>
            </a:r>
          </a:p>
          <a:p>
            <a:pPr marL="0" indent="0">
              <a:buNone/>
            </a:pPr>
            <a:r>
              <a:rPr lang="ru-RU" dirty="0"/>
              <a:t>В) Не знаю</a:t>
            </a:r>
          </a:p>
          <a:p>
            <a:pPr marL="0" indent="0">
              <a:buNone/>
            </a:pPr>
            <a:r>
              <a:rPr lang="ru-RU" dirty="0"/>
              <a:t>2.	Что означает слово «динозавр»?</a:t>
            </a:r>
          </a:p>
          <a:p>
            <a:pPr marL="0" indent="0">
              <a:buNone/>
            </a:pPr>
            <a:r>
              <a:rPr lang="ru-RU" dirty="0"/>
              <a:t>3.	Что вызвало гибель динозавров?</a:t>
            </a:r>
          </a:p>
          <a:p>
            <a:pPr marL="0" indent="0">
              <a:buNone/>
            </a:pPr>
            <a:r>
              <a:rPr lang="ru-RU" dirty="0"/>
              <a:t>4.	В сказках встречается сказочное существо, похожее на динозавров – дракон. Как </a:t>
            </a:r>
            <a:r>
              <a:rPr lang="ru-RU" dirty="0" smtClean="0"/>
              <a:t>его </a:t>
            </a:r>
            <a:r>
              <a:rPr lang="ru-RU" dirty="0"/>
              <a:t>называли на Руси? </a:t>
            </a:r>
          </a:p>
          <a:p>
            <a:pPr marL="0" indent="0">
              <a:buNone/>
            </a:pPr>
            <a:r>
              <a:rPr lang="ru-RU" dirty="0"/>
              <a:t>А) </a:t>
            </a:r>
            <a:r>
              <a:rPr lang="ru-RU" dirty="0" smtClean="0"/>
              <a:t>Змей-Горыныч                                        В</a:t>
            </a:r>
            <a:r>
              <a:rPr lang="ru-RU" dirty="0"/>
              <a:t>) Лихо</a:t>
            </a:r>
          </a:p>
          <a:p>
            <a:pPr marL="0" indent="0">
              <a:buNone/>
            </a:pPr>
            <a:r>
              <a:rPr lang="ru-RU" dirty="0"/>
              <a:t>5.	Дракон - персонаж сказочный. Как их называют в реальной жизни?</a:t>
            </a:r>
          </a:p>
          <a:p>
            <a:pPr marL="0" indent="0">
              <a:buNone/>
            </a:pPr>
            <a:r>
              <a:rPr lang="ru-RU" dirty="0"/>
              <a:t>А) Большие хищные ящерицы в Индонезии </a:t>
            </a:r>
          </a:p>
          <a:p>
            <a:pPr marL="0" indent="0">
              <a:buNone/>
            </a:pPr>
            <a:r>
              <a:rPr lang="ru-RU" dirty="0"/>
              <a:t>Б) Не </a:t>
            </a:r>
            <a:r>
              <a:rPr lang="ru-RU" dirty="0" smtClean="0"/>
              <a:t>знаю                             В</a:t>
            </a:r>
            <a:r>
              <a:rPr lang="ru-RU" dirty="0"/>
              <a:t>) Огромная ящерица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4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772" y="8057"/>
            <a:ext cx="7931224" cy="1012974"/>
          </a:xfrm>
        </p:spPr>
        <p:txBody>
          <a:bodyPr/>
          <a:lstStyle/>
          <a:p>
            <a:r>
              <a:rPr lang="ru-RU" dirty="0" smtClean="0"/>
              <a:t>Эти забавные динозавры</a:t>
            </a:r>
            <a:endParaRPr lang="ru-RU" dirty="0"/>
          </a:p>
        </p:txBody>
      </p:sp>
      <p:pic>
        <p:nvPicPr>
          <p:cNvPr id="4" name="Объект 3" descr="H:\DCIM\Camera\IMG_20151228_10475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79630"/>
            <a:ext cx="1769541" cy="2913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:\DCIM\Camera\IMG_20151228_1048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03964"/>
            <a:ext cx="1814871" cy="2575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:\DCIM\Camera\IMG_20151228_1049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139" y="803964"/>
            <a:ext cx="1728192" cy="2661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:\DCIM\Camera\IMG_20151228_10502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583" y="3645024"/>
            <a:ext cx="1929545" cy="2814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:\DCIM\Camera\IMG_20151228_10500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45024"/>
            <a:ext cx="2088232" cy="26696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805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158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Жизнь динозавров на Земле</vt:lpstr>
      <vt:lpstr>Цель исследования: </vt:lpstr>
      <vt:lpstr>Презентация PowerPoint</vt:lpstr>
      <vt:lpstr>Презентация PowerPoint</vt:lpstr>
      <vt:lpstr>Какая наука занимается изучением динозавров?</vt:lpstr>
      <vt:lpstr>Факты</vt:lpstr>
      <vt:lpstr>Виды</vt:lpstr>
      <vt:lpstr>Анкета</vt:lpstr>
      <vt:lpstr>Эти забавные динозавры</vt:lpstr>
      <vt:lpstr>Книжка-раскраска «Динозавры. Знакомьтесь»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динозавров на Земле</dc:title>
  <dc:creator>Аксана</dc:creator>
  <cp:lastModifiedBy>Наталья</cp:lastModifiedBy>
  <cp:revision>11</cp:revision>
  <dcterms:created xsi:type="dcterms:W3CDTF">2016-01-08T08:30:30Z</dcterms:created>
  <dcterms:modified xsi:type="dcterms:W3CDTF">2016-04-08T07:42:42Z</dcterms:modified>
</cp:coreProperties>
</file>