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5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BCE292"/>
    <a:srgbClr val="95ED69"/>
    <a:srgbClr val="9FF890"/>
    <a:srgbClr val="53D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документ 4"/>
          <p:cNvSpPr/>
          <p:nvPr userDrawn="1"/>
        </p:nvSpPr>
        <p:spPr>
          <a:xfrm rot="10800000">
            <a:off x="0" y="549275"/>
            <a:ext cx="9144000" cy="6119813"/>
          </a:xfrm>
          <a:prstGeom prst="flowChartDocument">
            <a:avLst/>
          </a:prstGeom>
          <a:solidFill>
            <a:srgbClr val="BCE2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Блок-схема: документ 7"/>
          <p:cNvSpPr/>
          <p:nvPr userDrawn="1"/>
        </p:nvSpPr>
        <p:spPr>
          <a:xfrm rot="10800000">
            <a:off x="107950" y="692150"/>
            <a:ext cx="8928100" cy="5868988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6" descr="http://fruitoftheloom.030201.ru/uploads/posts/2013-02/1360319680_manzana-tierra-hoja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9366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83C9C-03B3-476E-A491-5542F5C0A4F2}" type="datetimeFigureOut">
              <a:rPr lang="ru-RU"/>
              <a:pPr>
                <a:defRPr/>
              </a:pPr>
              <a:t>08.04.2016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36D9B-193B-405C-BE75-CC5755AC2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EBEAEC-4C1B-4D20-9C2F-B93ED558283F}" type="datetimeFigureOut">
              <a:rPr lang="ru-RU"/>
              <a:pPr>
                <a:defRPr/>
              </a:pPr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C6F73B-4620-4461-A065-7F134124F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komik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omopravitelnitsa.com/" TargetMode="External"/><Relationship Id="rId5" Type="http://schemas.openxmlformats.org/officeDocument/2006/relationships/hyperlink" Target="http://mamazanuda.ru/" TargetMode="External"/><Relationship Id="rId4" Type="http://schemas.openxmlformats.org/officeDocument/2006/relationships/hyperlink" Target="http://www.kakprosto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Подзаголовок 3"/>
          <p:cNvSpPr txBox="1">
            <a:spLocks/>
          </p:cNvSpPr>
          <p:nvPr/>
        </p:nvSpPr>
        <p:spPr bwMode="auto">
          <a:xfrm>
            <a:off x="468313" y="188913"/>
            <a:ext cx="8351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000">
                <a:latin typeface="Times New Roman" pitchFamily="18" charset="0"/>
              </a:rPr>
              <a:t>МОУ «Могойтуйская средняя общеобразовательная школа №1»</a:t>
            </a:r>
          </a:p>
        </p:txBody>
      </p:sp>
      <p:pic>
        <p:nvPicPr>
          <p:cNvPr id="3074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619250" y="1773238"/>
            <a:ext cx="62341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Times New Roman" pitchFamily="18" charset="0"/>
              </a:rPr>
              <a:t>Исследовательская работа </a:t>
            </a:r>
          </a:p>
          <a:p>
            <a:pPr algn="ctr"/>
            <a:r>
              <a:rPr lang="ru-RU" sz="3600">
                <a:latin typeface="Times New Roman" pitchFamily="18" charset="0"/>
              </a:rPr>
              <a:t>по теме</a:t>
            </a:r>
          </a:p>
          <a:p>
            <a:pPr algn="ctr"/>
            <a:r>
              <a:rPr lang="ru-RU" sz="3600">
                <a:latin typeface="Times New Roman" pitchFamily="18" charset="0"/>
              </a:rPr>
              <a:t>«Экостирка: секреты чистоты»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076825" y="4652963"/>
            <a:ext cx="3876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подготовила: ученица 2-в класса</a:t>
            </a:r>
          </a:p>
          <a:p>
            <a:r>
              <a:rPr lang="ru-RU" sz="2000">
                <a:latin typeface="Times New Roman" pitchFamily="18" charset="0"/>
              </a:rPr>
              <a:t>                       Черкашенина Алина</a:t>
            </a: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3981450" y="5802313"/>
            <a:ext cx="1758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</a:rPr>
              <a:t>пгт. Могойтуй</a:t>
            </a:r>
          </a:p>
          <a:p>
            <a:pPr algn="ctr"/>
            <a:r>
              <a:rPr lang="ru-RU" sz="2000">
                <a:latin typeface="Times New Roman" pitchFamily="18" charset="0"/>
              </a:rPr>
              <a:t>2016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633413"/>
          </a:xfrm>
        </p:spPr>
        <p:txBody>
          <a:bodyPr/>
          <a:lstStyle/>
          <a:p>
            <a:r>
              <a:rPr lang="ru-RU" sz="3200" b="1" smtClean="0">
                <a:latin typeface="Times New Roman" pitchFamily="18" charset="0"/>
              </a:rPr>
              <a:t>Результаты опытов</a:t>
            </a:r>
            <a:r>
              <a:rPr lang="ru-RU" sz="4000" smtClean="0"/>
              <a:t> </a:t>
            </a:r>
          </a:p>
        </p:txBody>
      </p:sp>
      <p:pic>
        <p:nvPicPr>
          <p:cNvPr id="12290" name="Picture 4" descr="20160325_1409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5085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92150"/>
            <a:ext cx="4319588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4572000" y="728663"/>
            <a:ext cx="4321175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ru-RU">
                <a:solidFill>
                  <a:srgbClr val="FF3300"/>
                </a:solidFill>
              </a:rPr>
              <a:t>      </a:t>
            </a:r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Результаты таковы: </a:t>
            </a:r>
          </a:p>
          <a:p>
            <a:pPr marL="342900" indent="-342900" algn="ctr"/>
            <a:r>
              <a:rPr lang="ru-RU">
                <a:latin typeface="Times New Roman" pitchFamily="18" charset="0"/>
              </a:rPr>
              <a:t>ткань отбелилась, но с разным качеством. Хуже всех отбелилась в растворе с солью, так солевым раствором можно отбелить ткани из шерсти и шёлка. Остальные вещества отбелили ткань. Если ставить по силе отбеливания, то получается так:</a:t>
            </a:r>
          </a:p>
          <a:p>
            <a:pPr marL="342900" indent="-342900" algn="ctr"/>
            <a:endParaRPr lang="ru-RU" b="1">
              <a:solidFill>
                <a:srgbClr val="FF3300"/>
              </a:solidFill>
              <a:latin typeface="Times New Roman" pitchFamily="18" charset="0"/>
            </a:endParaRPr>
          </a:p>
          <a:p>
            <a:pPr marL="342900" indent="-342900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1 место-</a:t>
            </a:r>
            <a:r>
              <a:rPr lang="ru-RU" b="1">
                <a:latin typeface="Times New Roman" pitchFamily="18" charset="0"/>
              </a:rPr>
              <a:t> нашатырный спирт + перекись водорода</a:t>
            </a:r>
          </a:p>
          <a:p>
            <a:pPr marL="342900" indent="-342900"/>
            <a:endParaRPr lang="ru-RU">
              <a:latin typeface="Times New Roman" pitchFamily="18" charset="0"/>
            </a:endParaRPr>
          </a:p>
          <a:p>
            <a:pPr marL="342900" indent="-342900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2 место-</a:t>
            </a:r>
            <a:r>
              <a:rPr lang="ru-RU" b="1">
                <a:latin typeface="Times New Roman" pitchFamily="18" charset="0"/>
              </a:rPr>
              <a:t> сода + хозяйственное мыло </a:t>
            </a:r>
          </a:p>
          <a:p>
            <a:pPr marL="342900" indent="-342900"/>
            <a:endParaRPr lang="ru-RU">
              <a:latin typeface="Times New Roman" pitchFamily="18" charset="0"/>
            </a:endParaRPr>
          </a:p>
          <a:p>
            <a:pPr marL="342900" indent="-342900">
              <a:buFontTx/>
              <a:buAutoNum type="arabicPlain" startAt="3"/>
            </a:pPr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место</a:t>
            </a:r>
            <a:r>
              <a:rPr lang="ru-RU" b="1">
                <a:latin typeface="Times New Roman" pitchFamily="18" charset="0"/>
              </a:rPr>
              <a:t>- аспирин</a:t>
            </a:r>
          </a:p>
          <a:p>
            <a:pPr marL="342900" indent="-342900">
              <a:buFontTx/>
              <a:buAutoNum type="arabicPlain" startAt="3"/>
            </a:pPr>
            <a:endParaRPr lang="ru-RU">
              <a:latin typeface="Times New Roman" pitchFamily="18" charset="0"/>
            </a:endParaRPr>
          </a:p>
          <a:p>
            <a:pPr marL="342900" indent="-342900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4  место</a:t>
            </a:r>
            <a:r>
              <a:rPr lang="ru-RU" b="1">
                <a:latin typeface="Times New Roman" pitchFamily="18" charset="0"/>
              </a:rPr>
              <a:t> – зола</a:t>
            </a:r>
          </a:p>
          <a:p>
            <a:pPr marL="342900" indent="-342900"/>
            <a:endParaRPr lang="ru-RU">
              <a:latin typeface="Times New Roman" pitchFamily="18" charset="0"/>
            </a:endParaRPr>
          </a:p>
          <a:p>
            <a:pPr marL="342900" indent="-342900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5 место-</a:t>
            </a:r>
            <a:r>
              <a:rPr lang="ru-RU" b="1">
                <a:latin typeface="Times New Roman" pitchFamily="18" charset="0"/>
              </a:rPr>
              <a:t>  сода</a:t>
            </a:r>
          </a:p>
          <a:p>
            <a:pPr marL="342900" indent="-342900"/>
            <a:endParaRPr lang="ru-RU">
              <a:latin typeface="Times New Roman" pitchFamily="18" charset="0"/>
            </a:endParaRPr>
          </a:p>
          <a:p>
            <a:pPr marL="342900" indent="-342900"/>
            <a:r>
              <a:rPr lang="ru-RU" b="1">
                <a:solidFill>
                  <a:srgbClr val="FF3300"/>
                </a:solidFill>
                <a:latin typeface="Times New Roman" pitchFamily="18" charset="0"/>
              </a:rPr>
              <a:t>6 место-</a:t>
            </a:r>
            <a:r>
              <a:rPr lang="ru-RU" b="1">
                <a:latin typeface="Times New Roman" pitchFamily="18" charset="0"/>
              </a:rPr>
              <a:t> соль</a:t>
            </a:r>
          </a:p>
        </p:txBody>
      </p:sp>
      <p:pic>
        <p:nvPicPr>
          <p:cNvPr id="12293" name="Picture 3" descr="s_6615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 b="1" smtClean="0">
                <a:latin typeface="Times New Roman" pitchFamily="18" charset="0"/>
              </a:rPr>
              <a:t>Заключение</a:t>
            </a:r>
          </a:p>
        </p:txBody>
      </p:sp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1403350" y="1484313"/>
            <a:ext cx="74168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     </a:t>
            </a:r>
            <a:r>
              <a:rPr lang="ru-RU" sz="2400">
                <a:latin typeface="Times New Roman" pitchFamily="18" charset="0"/>
              </a:rPr>
              <a:t>В ходе проведения </a:t>
            </a:r>
            <a:r>
              <a:rPr lang="ru-RU" sz="2200">
                <a:latin typeface="Times New Roman" pitchFamily="18" charset="0"/>
              </a:rPr>
              <a:t>опытов</a:t>
            </a:r>
            <a:r>
              <a:rPr lang="ru-RU" sz="2400">
                <a:latin typeface="Times New Roman" pitchFamily="18" charset="0"/>
              </a:rPr>
              <a:t> удалось установить, что все использованные вещества (сода, соль, нашатырный спирт, хозяйственное мыло, аспирин и зола) могут безопасно отбеливать наши вещи, не принося вреда коже человека и его органам дыхания, то есть можно смело утверждать, что они – </a:t>
            </a:r>
            <a:r>
              <a:rPr lang="ru-RU" sz="2400" b="1">
                <a:solidFill>
                  <a:srgbClr val="FF3300"/>
                </a:solidFill>
                <a:latin typeface="Times New Roman" pitchFamily="18" charset="0"/>
              </a:rPr>
              <a:t>ЭКОЛОГИЧНЫ.</a:t>
            </a:r>
          </a:p>
          <a:p>
            <a:pPr algn="ctr"/>
            <a:r>
              <a:rPr lang="ru-RU" sz="2400">
                <a:latin typeface="Times New Roman" pitchFamily="18" charset="0"/>
              </a:rPr>
              <a:t>      Таким образом,  гипотеза о том, что можно использовать при стирке (отбеливании) совсем обычные вещества и качественно отбелить  вещи, подтвердилась. Результаты нашего исследования будут полезны нашим мамам и девочкам- будущим хозяйкам, а также позволят сэкономить семейный бюджет и сохранить здоровье членов семьи.</a:t>
            </a:r>
          </a:p>
        </p:txBody>
      </p:sp>
      <p:pic>
        <p:nvPicPr>
          <p:cNvPr id="13315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4"/>
          <p:cNvSpPr>
            <a:spLocks noChangeArrowheads="1" noChangeShapeType="1" noTextEdit="1"/>
          </p:cNvSpPr>
          <p:nvPr/>
        </p:nvSpPr>
        <p:spPr bwMode="auto">
          <a:xfrm>
            <a:off x="900113" y="2420938"/>
            <a:ext cx="7200900" cy="1266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</a:p>
        </p:txBody>
      </p:sp>
      <p:pic>
        <p:nvPicPr>
          <p:cNvPr id="14338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1042988" y="3357563"/>
            <a:ext cx="67325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solidFill>
                <a:srgbClr val="000000"/>
              </a:solidFill>
              <a:latin typeface="Georgia" pitchFamily="18" charset="0"/>
            </a:endParaRPr>
          </a:p>
          <a:p>
            <a:r>
              <a:rPr lang="ru-RU" u="sng">
                <a:latin typeface="Georgia" pitchFamily="18" charset="0"/>
              </a:rPr>
              <a:t>источник шаблона:</a:t>
            </a:r>
          </a:p>
          <a:p>
            <a:r>
              <a:rPr lang="ru-RU">
                <a:latin typeface="Georgia" pitchFamily="18" charset="0"/>
              </a:rPr>
              <a:t>Автор: Дьячкова Наталья Анатольевна</a:t>
            </a:r>
          </a:p>
          <a:p>
            <a:r>
              <a:rPr lang="ru-RU">
                <a:latin typeface="Georgia" pitchFamily="18" charset="0"/>
              </a:rPr>
              <a:t>учитель биологии и ИЗО МБОУ Верхнесоленовская СОШ</a:t>
            </a:r>
          </a:p>
          <a:p>
            <a:r>
              <a:rPr lang="ru-RU">
                <a:latin typeface="Georgia" pitchFamily="18" charset="0"/>
              </a:rPr>
              <a:t>Веселовского района Ростовской области</a:t>
            </a:r>
          </a:p>
          <a:p>
            <a:r>
              <a:rPr lang="ru-RU">
                <a:latin typeface="Georgia" pitchFamily="18" charset="0"/>
              </a:rPr>
              <a:t>сайт «</a:t>
            </a:r>
            <a:r>
              <a:rPr lang="en-US">
                <a:latin typeface="Georgia" pitchFamily="18" charset="0"/>
              </a:rPr>
              <a:t>http</a:t>
            </a:r>
            <a:r>
              <a:rPr lang="ru-RU">
                <a:latin typeface="Georgia" pitchFamily="18" charset="0"/>
              </a:rPr>
              <a:t>://</a:t>
            </a:r>
            <a:r>
              <a:rPr lang="en-US">
                <a:latin typeface="Georgia" pitchFamily="18" charset="0"/>
              </a:rPr>
              <a:t>pedsovet</a:t>
            </a:r>
            <a:r>
              <a:rPr lang="ru-RU">
                <a:latin typeface="Georgia" pitchFamily="18" charset="0"/>
              </a:rPr>
              <a:t>.</a:t>
            </a:r>
            <a:r>
              <a:rPr lang="en-US">
                <a:latin typeface="Georgia" pitchFamily="18" charset="0"/>
              </a:rPr>
              <a:t>su</a:t>
            </a:r>
            <a:r>
              <a:rPr lang="ru-RU">
                <a:latin typeface="Georgia" pitchFamily="18" charset="0"/>
              </a:rPr>
              <a:t>/»</a:t>
            </a:r>
          </a:p>
        </p:txBody>
      </p:sp>
      <p:pic>
        <p:nvPicPr>
          <p:cNvPr id="15362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2195513" y="836613"/>
            <a:ext cx="527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</a:rPr>
              <a:t>Источники информации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971550" y="1619250"/>
            <a:ext cx="40116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 1. </a:t>
            </a:r>
            <a:r>
              <a:rPr lang="ru-RU" sz="2400">
                <a:latin typeface="Times New Roman" pitchFamily="18" charset="0"/>
                <a:hlinkClick r:id="rId3"/>
              </a:rPr>
              <a:t>http://ekomik.ru</a:t>
            </a:r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2. </a:t>
            </a:r>
            <a:r>
              <a:rPr lang="ru-RU" sz="2400">
                <a:latin typeface="Times New Roman" pitchFamily="18" charset="0"/>
                <a:hlinkClick r:id="rId4"/>
              </a:rPr>
              <a:t>http://www.kakprosto.ru</a:t>
            </a:r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3. </a:t>
            </a:r>
            <a:r>
              <a:rPr lang="ru-RU" sz="2400">
                <a:latin typeface="Times New Roman" pitchFamily="18" charset="0"/>
                <a:hlinkClick r:id="rId5"/>
              </a:rPr>
              <a:t>http://mamazanuda.ru</a:t>
            </a:r>
            <a:endParaRPr lang="ru-RU" sz="2400">
              <a:latin typeface="Times New Roman" pitchFamily="18" charset="0"/>
            </a:endParaRPr>
          </a:p>
          <a:p>
            <a:r>
              <a:rPr lang="ru-RU" sz="2400">
                <a:latin typeface="Times New Roman" pitchFamily="18" charset="0"/>
              </a:rPr>
              <a:t>4. </a:t>
            </a:r>
            <a:r>
              <a:rPr lang="ru-RU" sz="2400">
                <a:latin typeface="Times New Roman" pitchFamily="18" charset="0"/>
                <a:hlinkClick r:id="rId6"/>
              </a:rPr>
              <a:t>http://domopravitelnitsa.com</a:t>
            </a:r>
            <a:endParaRPr lang="ru-RU" sz="2400">
              <a:latin typeface="Times New Roman" pitchFamily="18" charset="0"/>
            </a:endParaRPr>
          </a:p>
          <a:p>
            <a:pPr eaLnBrk="0" hangingPunct="0"/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4" descr="пятно на футболк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620713"/>
            <a:ext cx="230346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611188" y="3357563"/>
            <a:ext cx="8280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     </a:t>
            </a:r>
            <a:r>
              <a:rPr lang="ru-RU" sz="2000">
                <a:latin typeface="Times New Roman" pitchFamily="18" charset="0"/>
              </a:rPr>
              <a:t>Каждая маленькая девочка – будущая хозяйка. И я в том числе. Мне очень нравится белый цвет одежды. В нём я кажусь такой чистой и очень аккуратной. Но стоит появиться пятну и меня это очень огорчает,  особенно если пятно на любимой футболке или блузке.  Мама пытается вывести это пятно любыми отбеливателями, но не всегда это удаётся. И со временем моя любимая блузка полностью испорчена. </a:t>
            </a:r>
          </a:p>
        </p:txBody>
      </p:sp>
      <p:pic>
        <p:nvPicPr>
          <p:cNvPr id="4099" name="Picture 3" descr="s_6615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3"/>
          <p:cNvSpPr>
            <a:spLocks noGrp="1"/>
          </p:cNvSpPr>
          <p:nvPr>
            <p:ph type="body" idx="4294967295"/>
          </p:nvPr>
        </p:nvSpPr>
        <p:spPr>
          <a:xfrm>
            <a:off x="755650" y="549275"/>
            <a:ext cx="8229600" cy="5576888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400" b="1" u="sng" smtClean="0">
                <a:latin typeface="Times New Roman" pitchFamily="18" charset="0"/>
              </a:rPr>
              <a:t>Цель исследования:</a:t>
            </a:r>
            <a:r>
              <a:rPr lang="ru-RU" sz="2400" u="sng" smtClean="0">
                <a:latin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</a:rPr>
              <a:t>выяснить, существуют ли  безопасные для человека средства отбеливания вещей.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400" b="1" u="sng" smtClean="0">
                <a:latin typeface="Times New Roman" pitchFamily="18" charset="0"/>
              </a:rPr>
              <a:t>Объект исследования:</a:t>
            </a:r>
            <a:r>
              <a:rPr lang="ru-RU" sz="2400" smtClean="0">
                <a:latin typeface="Times New Roman" pitchFamily="18" charset="0"/>
              </a:rPr>
              <a:t> вещества- отбеливатели на кухне и в аптечке.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</a:t>
            </a:r>
            <a:r>
              <a:rPr lang="ru-RU" sz="2400" b="1" u="sng" smtClean="0">
                <a:latin typeface="Times New Roman" pitchFamily="18" charset="0"/>
              </a:rPr>
              <a:t>Предмет исследования:</a:t>
            </a:r>
            <a:r>
              <a:rPr lang="ru-RU" sz="2400" u="sng" smtClean="0">
                <a:latin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</a:rPr>
              <a:t>отбеливание  ткани.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</a:t>
            </a:r>
            <a:r>
              <a:rPr lang="ru-RU" sz="2400" b="1" u="sng" smtClean="0">
                <a:latin typeface="Times New Roman" pitchFamily="18" charset="0"/>
              </a:rPr>
              <a:t>Гипотеза:</a:t>
            </a:r>
            <a:r>
              <a:rPr lang="ru-RU" sz="2400" smtClean="0">
                <a:latin typeface="Times New Roman" pitchFamily="18" charset="0"/>
              </a:rPr>
              <a:t> предположим, что  можно использовать при стирке (отбеливании) совсем  обычные вещества и качественно отбелить  вещи.. 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latin typeface="Times New Roman" pitchFamily="18" charset="0"/>
              </a:rPr>
              <a:t>  </a:t>
            </a:r>
            <a:r>
              <a:rPr lang="ru-RU" sz="2400" b="1" u="sng" smtClean="0">
                <a:latin typeface="Times New Roman" pitchFamily="18" charset="0"/>
              </a:rPr>
              <a:t>Задачи исследования: </a:t>
            </a:r>
            <a:endParaRPr lang="ru-RU" sz="2400" b="1" smtClean="0">
              <a:latin typeface="Times New Roman" pitchFamily="18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 изучить информацию о том, как появились первые отбеливатели;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найти информацию об экологически безопасных средствах отбеливания;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провести опыты с различными веществами по отбеливанию ткани;</a:t>
            </a:r>
          </a:p>
          <a:p>
            <a:pPr marL="609600" indent="-609600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обобщить результаты опытов и сделать выводы.</a:t>
            </a:r>
          </a:p>
        </p:txBody>
      </p:sp>
      <p:pic>
        <p:nvPicPr>
          <p:cNvPr id="5122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1081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777875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</a:rPr>
              <a:t>Старинные средства отбеливания</a:t>
            </a:r>
            <a:r>
              <a:rPr lang="ru-RU" smtClean="0"/>
              <a:t> </a:t>
            </a:r>
          </a:p>
        </p:txBody>
      </p:sp>
      <p:pic>
        <p:nvPicPr>
          <p:cNvPr id="6146" name="Picture 5" descr="eco_gorchit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18446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7" descr="&amp;Pcy;&amp;ocy;&amp;vcy;&amp;acy;&amp;rcy;&amp;iecy;&amp;ncy;&amp;ncy;&amp;acy;&amp;yacy; &amp;scy;&amp;ocy;&amp;lcy;&amp;sof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1196975"/>
            <a:ext cx="25717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 descr="&amp;KHcy;&amp;ocy;&amp;zcy;&amp;yacy;&amp;jcy;&amp;scy;&amp;tcy;&amp;vcy;&amp;iecy;&amp;ncy;&amp;ncy;&amp;ocy;&amp;iecy; &amp;mcy;&amp;ycy;&amp;lcy;&amp;ocy; - &amp;lcy;&amp;yucy;&amp;bcy;&amp;icy;&amp;mcy;&amp;ocy;&amp;iecy; &amp;scy;&amp;rcy;&amp;iecy;&amp;dcy;&amp;scy;&amp;tcy;&amp;vcy;&amp;ocy; &amp;ncy;&amp;acy;&amp;shcy;&amp;icy;&amp;khcy; &amp;bcy;&amp;acy;&amp;bcy;&amp;ucy;&amp;shcy;&amp;iecy;&amp;k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1268413"/>
            <a:ext cx="2286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592138" y="3305175"/>
            <a:ext cx="1025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горчица</a:t>
            </a:r>
          </a:p>
        </p:txBody>
      </p:sp>
      <p:sp>
        <p:nvSpPr>
          <p:cNvPr id="6150" name="Text Box 11"/>
          <p:cNvSpPr txBox="1">
            <a:spLocks noChangeArrowheads="1"/>
          </p:cNvSpPr>
          <p:nvPr/>
        </p:nvSpPr>
        <p:spPr bwMode="auto">
          <a:xfrm>
            <a:off x="3506788" y="3417888"/>
            <a:ext cx="184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соль</a:t>
            </a:r>
          </a:p>
        </p:txBody>
      </p:sp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3419475" y="3213100"/>
            <a:ext cx="677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соль</a:t>
            </a:r>
          </a:p>
        </p:txBody>
      </p:sp>
      <p:sp>
        <p:nvSpPr>
          <p:cNvPr id="6152" name="Text Box 13"/>
          <p:cNvSpPr txBox="1">
            <a:spLocks noChangeArrowheads="1"/>
          </p:cNvSpPr>
          <p:nvPr/>
        </p:nvSpPr>
        <p:spPr bwMode="auto">
          <a:xfrm>
            <a:off x="5992813" y="3232150"/>
            <a:ext cx="2403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хозяйственное мыло</a:t>
            </a:r>
          </a:p>
        </p:txBody>
      </p:sp>
      <p:pic>
        <p:nvPicPr>
          <p:cNvPr id="6153" name="Picture 15" descr="zol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933825"/>
            <a:ext cx="2095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Text Box 16"/>
          <p:cNvSpPr txBox="1">
            <a:spLocks noChangeArrowheads="1"/>
          </p:cNvSpPr>
          <p:nvPr/>
        </p:nvSpPr>
        <p:spPr bwMode="auto">
          <a:xfrm>
            <a:off x="1692275" y="5300663"/>
            <a:ext cx="676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зола</a:t>
            </a:r>
          </a:p>
        </p:txBody>
      </p:sp>
      <p:pic>
        <p:nvPicPr>
          <p:cNvPr id="6155" name="Picture 18" descr="23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4652963"/>
            <a:ext cx="2160587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20" descr="nashatyrnyy-spirt-fot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4076700"/>
            <a:ext cx="14906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22" descr="57788468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12088" y="4652963"/>
            <a:ext cx="7905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3" descr="s_66150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84" name="Group 96"/>
          <p:cNvGraphicFramePr>
            <a:graphicFrameLocks noGrp="1"/>
          </p:cNvGraphicFramePr>
          <p:nvPr>
            <p:ph idx="4294967295"/>
          </p:nvPr>
        </p:nvGraphicFramePr>
        <p:xfrm>
          <a:off x="1331913" y="1125538"/>
          <a:ext cx="7354887" cy="4761549"/>
        </p:xfrm>
        <a:graphic>
          <a:graphicData uri="http://schemas.openxmlformats.org/drawingml/2006/table">
            <a:tbl>
              <a:tblPr/>
              <a:tblGrid>
                <a:gridCol w="2543175"/>
                <a:gridCol w="4811712"/>
              </a:tblGrid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Вещество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ткани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нашатырный спирт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лён, хлопок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лён, хлопок, шерсть, кашемир, ситец, бязь и синтетические ткани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перекись водорода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лён, хлопок, шерсть, кашемир, ситец, бязь и синтетические ткани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марганцовка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лён, хлопок, шерсть, кашемир, ситец, бязь и синтетические ткани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хозяйственное  мыло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хлопок, шерсть, шёлк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соль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шерсть, шёлк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95" name="Picture 3" descr="s_661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3006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3600" b="1" smtClean="0">
                <a:latin typeface="Times New Roman" pitchFamily="18" charset="0"/>
              </a:rPr>
              <a:t>Опыт 1</a:t>
            </a:r>
            <a:r>
              <a:rPr lang="ru-RU" sz="4000" smtClean="0"/>
              <a:t> </a:t>
            </a:r>
          </a:p>
        </p:txBody>
      </p:sp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1187450" y="4508500"/>
            <a:ext cx="7499350" cy="16573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u="sng" smtClean="0">
                <a:solidFill>
                  <a:srgbClr val="FF3300"/>
                </a:solidFill>
                <a:latin typeface="Times New Roman" pitchFamily="18" charset="0"/>
              </a:rPr>
              <a:t>Выводы:</a:t>
            </a:r>
            <a:r>
              <a:rPr lang="ru-RU" sz="2800" smtClean="0"/>
              <a:t>  </a:t>
            </a:r>
            <a:r>
              <a:rPr lang="ru-RU" sz="2800" smtClean="0">
                <a:latin typeface="Times New Roman" pitchFamily="18" charset="0"/>
              </a:rPr>
              <a:t>Результат отбеливания мгновенный. Но у порошков есть запах, кожа  немного покраснела и чуть- чуть присутствовал зуд.</a:t>
            </a:r>
          </a:p>
        </p:txBody>
      </p:sp>
      <p:pic>
        <p:nvPicPr>
          <p:cNvPr id="8195" name="Picture 4" descr="20160319_1156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08050"/>
            <a:ext cx="22669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20160319_1157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484313"/>
            <a:ext cx="21717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20160319_1157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908050"/>
            <a:ext cx="22193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" descr="s_6615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</a:rPr>
              <a:t>Опыт 2</a:t>
            </a:r>
            <a:r>
              <a:rPr lang="ru-RU" sz="4000" smtClean="0"/>
              <a:t> </a:t>
            </a:r>
          </a:p>
        </p:txBody>
      </p:sp>
      <p:pic>
        <p:nvPicPr>
          <p:cNvPr id="9218" name="Picture 4" descr="20160325_1056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765175"/>
            <a:ext cx="22320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20160325_1046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765175"/>
            <a:ext cx="30591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20160325_1132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3573463"/>
            <a:ext cx="23431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20160325_1338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573463"/>
            <a:ext cx="24003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" descr="s_6615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20160325_105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2181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827088" y="3716338"/>
            <a:ext cx="881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соль </a:t>
            </a:r>
          </a:p>
        </p:txBody>
      </p:sp>
      <p:pic>
        <p:nvPicPr>
          <p:cNvPr id="10243" name="Picture 7" descr="20160325_1125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620713"/>
            <a:ext cx="21113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8" descr="20160325_1135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1844675"/>
            <a:ext cx="2343150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3924300" y="4941888"/>
            <a:ext cx="16414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нашатырь</a:t>
            </a:r>
          </a:p>
          <a:p>
            <a:pPr algn="ctr"/>
            <a:r>
              <a:rPr lang="ru-RU" sz="2400" b="1">
                <a:latin typeface="Times New Roman" pitchFamily="18" charset="0"/>
              </a:rPr>
              <a:t> и</a:t>
            </a:r>
          </a:p>
          <a:p>
            <a:pPr algn="ctr"/>
            <a:r>
              <a:rPr lang="ru-RU" sz="2400" b="1">
                <a:latin typeface="Times New Roman" pitchFamily="18" charset="0"/>
              </a:rPr>
              <a:t> перекись</a:t>
            </a: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7885113" y="43656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0247" name="Picture 3" descr="s_6615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 descr="20160325_1137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23622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755650" y="3789363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аспирин</a:t>
            </a:r>
            <a:r>
              <a:rPr lang="ru-RU" sz="2400">
                <a:latin typeface="Times New Roman" pitchFamily="18" charset="0"/>
              </a:rPr>
              <a:t> </a:t>
            </a:r>
          </a:p>
        </p:txBody>
      </p:sp>
      <p:pic>
        <p:nvPicPr>
          <p:cNvPr id="11267" name="Picture 6" descr="20160325_1107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500438"/>
            <a:ext cx="22193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7" descr="20160325_1351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692150"/>
            <a:ext cx="37528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6804025" y="3141663"/>
            <a:ext cx="782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зола</a:t>
            </a:r>
          </a:p>
        </p:txBody>
      </p:sp>
      <p:pic>
        <p:nvPicPr>
          <p:cNvPr id="11270" name="Picture 3" descr="s_6615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5300663"/>
            <a:ext cx="12827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536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Старинные средства отбеливания </vt:lpstr>
      <vt:lpstr>Презентация PowerPoint</vt:lpstr>
      <vt:lpstr>Опыт 1 </vt:lpstr>
      <vt:lpstr>Опыт 2 </vt:lpstr>
      <vt:lpstr>Презентация PowerPoint</vt:lpstr>
      <vt:lpstr>Презентация PowerPoint</vt:lpstr>
      <vt:lpstr>Результаты опытов </vt:lpstr>
      <vt:lpstr>Заключение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11</cp:revision>
  <dcterms:created xsi:type="dcterms:W3CDTF">2014-07-25T06:39:44Z</dcterms:created>
  <dcterms:modified xsi:type="dcterms:W3CDTF">2016-04-08T13:15:05Z</dcterms:modified>
</cp:coreProperties>
</file>