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94" r:id="rId3"/>
    <p:sldId id="301" r:id="rId4"/>
    <p:sldId id="257" r:id="rId5"/>
    <p:sldId id="25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8" r:id="rId15"/>
    <p:sldId id="281" r:id="rId16"/>
    <p:sldId id="283" r:id="rId17"/>
    <p:sldId id="284" r:id="rId18"/>
    <p:sldId id="286" r:id="rId19"/>
    <p:sldId id="287" r:id="rId20"/>
    <p:sldId id="288" r:id="rId21"/>
    <p:sldId id="293" r:id="rId22"/>
    <p:sldId id="289" r:id="rId23"/>
    <p:sldId id="290" r:id="rId24"/>
    <p:sldId id="292" r:id="rId25"/>
    <p:sldId id="291" r:id="rId26"/>
    <p:sldId id="300" r:id="rId27"/>
    <p:sldId id="295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1519" autoAdjust="0"/>
  </p:normalViewPr>
  <p:slideViewPr>
    <p:cSldViewPr>
      <p:cViewPr>
        <p:scale>
          <a:sx n="94" d="100"/>
          <a:sy n="94" d="100"/>
        </p:scale>
        <p:origin x="-2028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733992172490308"/>
          <c:y val="0.18105578854441615"/>
          <c:w val="0.76121324024372672"/>
          <c:h val="0.8157223245195015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5"/>
          <c:dLbls>
            <c:dLbl>
              <c:idx val="0"/>
              <c:layout>
                <c:manualLayout>
                  <c:x val="-0.20050212793591007"/>
                  <c:y val="-0.11976249775373844"/>
                </c:manualLayout>
              </c:layout>
              <c:tx>
                <c:rich>
                  <a:bodyPr/>
                  <a:lstStyle/>
                  <a:p>
                    <a:r>
                      <a:rPr lang="ru-RU" sz="2040" baseline="0" dirty="0" smtClean="0"/>
                      <a:t>Осталь</a:t>
                    </a:r>
                  </a:p>
                  <a:p>
                    <a:r>
                      <a:rPr lang="ru-RU" sz="2040" baseline="0" dirty="0" smtClean="0"/>
                      <a:t>ные отходы</a:t>
                    </a:r>
                    <a:endParaRPr lang="ru-RU" sz="24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2040" baseline="0" smtClean="0"/>
                      <a:t>Бумага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4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760AEF-E87A-41AC-BE0B-54447589E087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04DA52-1E63-470D-9828-2AC86E9A67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505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4DA52-1E63-470D-9828-2AC86E9A671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080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E842-2DDC-4861-AD70-45C3D9F862A2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B098-525D-4795-A443-AF19EB9A028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E842-2DDC-4861-AD70-45C3D9F862A2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B098-525D-4795-A443-AF19EB9A02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E842-2DDC-4861-AD70-45C3D9F862A2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B098-525D-4795-A443-AF19EB9A02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E842-2DDC-4861-AD70-45C3D9F862A2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B098-525D-4795-A443-AF19EB9A028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E842-2DDC-4861-AD70-45C3D9F862A2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B098-525D-4795-A443-AF19EB9A02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E842-2DDC-4861-AD70-45C3D9F862A2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B098-525D-4795-A443-AF19EB9A028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E842-2DDC-4861-AD70-45C3D9F862A2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B098-525D-4795-A443-AF19EB9A028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E842-2DDC-4861-AD70-45C3D9F862A2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B098-525D-4795-A443-AF19EB9A02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E842-2DDC-4861-AD70-45C3D9F862A2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B098-525D-4795-A443-AF19EB9A02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E842-2DDC-4861-AD70-45C3D9F862A2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B098-525D-4795-A443-AF19EB9A02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CE842-2DDC-4861-AD70-45C3D9F862A2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EB098-525D-4795-A443-AF19EB9A028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84CE842-2DDC-4861-AD70-45C3D9F862A2}" type="datetimeFigureOut">
              <a:rPr lang="ru-RU" smtClean="0"/>
              <a:t>09.04.2016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F9EB098-525D-4795-A443-AF19EB9A028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jpe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10" Type="http://schemas.openxmlformats.org/officeDocument/2006/relationships/image" Target="../media/image73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8.jpeg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13" Type="http://schemas.openxmlformats.org/officeDocument/2006/relationships/image" Target="../media/image93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12" Type="http://schemas.openxmlformats.org/officeDocument/2006/relationships/image" Target="../media/image92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6.jpeg"/><Relationship Id="rId11" Type="http://schemas.openxmlformats.org/officeDocument/2006/relationships/image" Target="../media/image91.jpeg"/><Relationship Id="rId5" Type="http://schemas.openxmlformats.org/officeDocument/2006/relationships/image" Target="../media/image85.jpeg"/><Relationship Id="rId10" Type="http://schemas.openxmlformats.org/officeDocument/2006/relationships/image" Target="../media/image90.jpeg"/><Relationship Id="rId4" Type="http://schemas.openxmlformats.org/officeDocument/2006/relationships/image" Target="../media/image84.jpeg"/><Relationship Id="rId9" Type="http://schemas.openxmlformats.org/officeDocument/2006/relationships/image" Target="../media/image8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88630" y="1309190"/>
            <a:ext cx="8696613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Удивительное превращение</a:t>
            </a:r>
          </a:p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(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изготовление бумаги </a:t>
            </a: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 макулатуры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домашних условиях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97633" y="4293096"/>
            <a:ext cx="578761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800" dirty="0">
                <a:solidFill>
                  <a:srgbClr val="002060"/>
                </a:solidFill>
                <a:latin typeface="Calibri"/>
              </a:rPr>
              <a:t>Проектно-исследовательская работа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Calibri"/>
              </a:rPr>
              <a:t>ученицы </a:t>
            </a:r>
            <a:r>
              <a:rPr lang="ru-RU" sz="2800" dirty="0" smtClean="0">
                <a:solidFill>
                  <a:srgbClr val="002060"/>
                </a:solidFill>
                <a:latin typeface="Calibri"/>
              </a:rPr>
              <a:t>3 </a:t>
            </a:r>
            <a:r>
              <a:rPr lang="ru-RU" sz="2800" dirty="0">
                <a:solidFill>
                  <a:srgbClr val="002060"/>
                </a:solidFill>
                <a:latin typeface="Calibri"/>
              </a:rPr>
              <a:t>«А» класса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Calibri"/>
              </a:rPr>
              <a:t> МБОУ «СОШ»№ 7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Calibri"/>
              </a:rPr>
              <a:t>Теплоуховой Елизаветы 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Calibri"/>
              </a:rPr>
              <a:t>Руководитель : Лащенко Л.В.</a:t>
            </a:r>
          </a:p>
        </p:txBody>
      </p:sp>
    </p:spTree>
    <p:extLst>
      <p:ext uri="{BB962C8B-B14F-4D97-AF65-F5344CB8AC3E}">
        <p14:creationId xmlns:p14="http://schemas.microsoft.com/office/powerpoint/2010/main" val="62197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620688"/>
            <a:ext cx="4040188" cy="1554187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240 лет назад по указу Екатерины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II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появились первые бумажные деньги.</a:t>
            </a:r>
          </a:p>
        </p:txBody>
      </p:sp>
      <p:pic>
        <p:nvPicPr>
          <p:cNvPr id="7170" name="Picture 2" descr="C:\Users\Инна\Desktop\бумага\138619935019425468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86" y="3068960"/>
            <a:ext cx="4459802" cy="1977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476672"/>
            <a:ext cx="4041775" cy="169820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Как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только на листе бумаге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появляются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дата и подпись - он становится документом</a:t>
            </a:r>
          </a:p>
        </p:txBody>
      </p:sp>
      <p:pic>
        <p:nvPicPr>
          <p:cNvPr id="7171" name="Picture 3" descr="C:\Users\Инна\Desktop\бумага\1245681572_ss_7-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32040" y="2636912"/>
            <a:ext cx="319720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35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97812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Папирус -  предшественник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бумаги. </a:t>
            </a:r>
          </a:p>
        </p:txBody>
      </p:sp>
      <p:pic>
        <p:nvPicPr>
          <p:cNvPr id="8195" name="Picture 3" descr="C:\Users\Инна\Desktop\бумага\ччччччч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3525044" cy="344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23945" y="1700808"/>
            <a:ext cx="4041775" cy="1050131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Бумага 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была создана в Китае советником императора Цай Лунем в 105 году н. э. </a:t>
            </a:r>
          </a:p>
        </p:txBody>
      </p:sp>
      <p:pic>
        <p:nvPicPr>
          <p:cNvPr id="8194" name="Picture 2" descr="C:\Users\Инна\Desktop\бумага\tsai_lun_by_ladyshareaza-d3c1z6i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1" y="2708920"/>
            <a:ext cx="2504588" cy="356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723259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08161" y="328791"/>
            <a:ext cx="64315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2.История бумаги</a:t>
            </a:r>
          </a:p>
        </p:txBody>
      </p:sp>
    </p:spTree>
    <p:extLst>
      <p:ext uri="{BB962C8B-B14F-4D97-AF65-F5344CB8AC3E}">
        <p14:creationId xmlns:p14="http://schemas.microsoft.com/office/powerpoint/2010/main" val="132747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832" y="620688"/>
            <a:ext cx="4040188" cy="1152128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 В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1799г. Луи Николя Робер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(Франция) изобрёл бумагоделательную машину</a:t>
            </a:r>
          </a:p>
        </p:txBody>
      </p:sp>
      <p:pic>
        <p:nvPicPr>
          <p:cNvPr id="9218" name="Picture 2" descr="C:\Users\Инна\Desktop\бумага\021b64be5a55a75030efbb713389c2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717092" y="4643795"/>
            <a:ext cx="3348038" cy="219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79512" y="116632"/>
            <a:ext cx="4392488" cy="1440160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В начале 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</a:rPr>
              <a:t>VII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века способ изготовления бумаги становится известным в Корее и Японии. </a:t>
            </a:r>
          </a:p>
        </p:txBody>
      </p:sp>
      <p:pic>
        <p:nvPicPr>
          <p:cNvPr id="9219" name="Picture 3" descr="C:\Users\Инна\Desktop\бумага\Robert_ln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0832" y="1772816"/>
            <a:ext cx="2390279" cy="309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Инна\Desktop\бумага\img34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2747" y="2259419"/>
            <a:ext cx="5043579" cy="2892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55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268760"/>
            <a:ext cx="4040188" cy="1224135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В наше время бумагу производят на бумажных фабриках.</a:t>
            </a:r>
          </a:p>
        </p:txBody>
      </p:sp>
      <p:pic>
        <p:nvPicPr>
          <p:cNvPr id="10242" name="Picture 2" descr="C:\Users\Инна\Desktop\бумага\d49431727b4caa60cdeeb27fe1c01129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2636912"/>
            <a:ext cx="5979465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68760"/>
            <a:ext cx="4041775" cy="144016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Из 1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тонны бумаги можно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изготовить 30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тысяч обычных ученических тетрадей.</a:t>
            </a:r>
          </a:p>
        </p:txBody>
      </p:sp>
      <p:pic>
        <p:nvPicPr>
          <p:cNvPr id="10243" name="Picture 3" descr="C:\Users\Инна\Desktop\бумага\blbp2 (1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32040" y="3892826"/>
            <a:ext cx="4584043" cy="296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834"/>
            <a:ext cx="8568952" cy="1320933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ru-RU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3.Производство бумаги в современном мире.</a:t>
            </a:r>
          </a:p>
        </p:txBody>
      </p:sp>
    </p:spTree>
    <p:extLst>
      <p:ext uri="{BB962C8B-B14F-4D97-AF65-F5344CB8AC3E}">
        <p14:creationId xmlns:p14="http://schemas.microsoft.com/office/powerpoint/2010/main" val="223343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69272" y="1427356"/>
            <a:ext cx="4040188" cy="639762"/>
          </a:xfrm>
        </p:spPr>
        <p:txBody>
          <a:bodyPr/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         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Обычная бумага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1266" name="Picture 2" descr="C:\Users\Инна\Desktop\бумага\i (1)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77647" y="2072302"/>
            <a:ext cx="3850105" cy="231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Инна\Desktop\бумага\ivory-board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2212" y="4250279"/>
            <a:ext cx="3461514" cy="25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944960" y="4391978"/>
            <a:ext cx="3897760" cy="64807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Мелованная</a:t>
            </a:r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4716014"/>
            <a:ext cx="2645967" cy="2179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25663" y="4304154"/>
            <a:ext cx="2645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Картон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877" y="4418331"/>
            <a:ext cx="3058722" cy="2439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0835" y="4565764"/>
            <a:ext cx="1785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Глянцевая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0835" y="707886"/>
            <a:ext cx="4572000" cy="27884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2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Свойства </a:t>
            </a:r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бумаги</a:t>
            </a:r>
            <a:endParaRPr lang="ru-RU" sz="3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•	плотность,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•	 белизна,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•	 прозрачность,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</a:rPr>
              <a:t>•	 глянцевость или матовость.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03484" y="0"/>
            <a:ext cx="69140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4. Свойства и виды бумаги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96136" y="689405"/>
            <a:ext cx="27751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Виды бумаги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266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4040188" cy="639762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Самоклеющаяся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697415"/>
            <a:ext cx="3150360" cy="236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9833" y="0"/>
            <a:ext cx="4041775" cy="639762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Самокопирующая</a:t>
            </a: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4341" name="Picture 5" descr="C:\Users\Инна\Desktop\бумага\1352187350731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648322"/>
            <a:ext cx="2951402" cy="184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Инна\Desktop\бумага\pic64_1_thumb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73721" y="648322"/>
            <a:ext cx="2333368" cy="174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1493" y="3410674"/>
            <a:ext cx="1890081" cy="2951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370403"/>
            <a:ext cx="1766590" cy="2487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699" y="3686102"/>
            <a:ext cx="2319461" cy="1740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617" y="3102718"/>
            <a:ext cx="3943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Тиснёная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47" b="-17299"/>
          <a:stretch/>
        </p:blipFill>
        <p:spPr bwMode="auto">
          <a:xfrm>
            <a:off x="1475656" y="5250524"/>
            <a:ext cx="1885556" cy="1885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4481" y="2880084"/>
            <a:ext cx="3189772" cy="149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18364" y="2482141"/>
            <a:ext cx="1886117" cy="2692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64088" y="4370403"/>
            <a:ext cx="3429049" cy="2487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13762" y="2482141"/>
            <a:ext cx="3780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водяными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знаками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07089" y="4565175"/>
            <a:ext cx="2650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Дизайнерская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4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751"/>
            <a:ext cx="9144000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5.  Создание собственной бумаги</a:t>
            </a:r>
            <a:r>
              <a:rPr lang="ru-RU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</a:p>
        </p:txBody>
      </p:sp>
      <p:pic>
        <p:nvPicPr>
          <p:cNvPr id="16386" name="Picture 2" descr="C:\Users\Инна\Desktop\бумага\img_643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9568" y="1425476"/>
            <a:ext cx="2383333" cy="17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Инна\Desktop\бумага\0008125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74726" y="1688970"/>
            <a:ext cx="1291286" cy="319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Инна\Desktop\бумага\i (3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9291" y="5280177"/>
            <a:ext cx="1959567" cy="146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Инна\Desktop\бумага\tazik(2)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5091" y="4005064"/>
            <a:ext cx="2339412" cy="175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Инна\Desktop\бумага\i (4)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5647512">
            <a:off x="6617647" y="1890831"/>
            <a:ext cx="2815390" cy="16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Инна\Desktop\бумага\Picture_02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403985"/>
            <a:ext cx="3096344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Инна\Desktop\бумага\Фото\DSC00654 (2)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163835"/>
            <a:ext cx="2699792" cy="202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Инна\Desktop\бумага\Новая папка\65717-origami-serdechko-iz-moduley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4483" y="5176257"/>
            <a:ext cx="2096415" cy="157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нна\Desktop\бумага\фото нов\DSC00159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4322" y="3359875"/>
            <a:ext cx="2560403" cy="1920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06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4040188" cy="639762"/>
          </a:xfrm>
        </p:spPr>
        <p:txBody>
          <a:bodyPr>
            <a:noAutofit/>
          </a:bodyPr>
          <a:lstStyle/>
          <a:p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</a:t>
            </a:r>
            <a:r>
              <a:rPr lang="ru-RU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1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697216"/>
            <a:ext cx="3816424" cy="2864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62624" y="0"/>
            <a:ext cx="4041775" cy="639762"/>
          </a:xfrm>
        </p:spPr>
        <p:txBody>
          <a:bodyPr>
            <a:noAutofit/>
          </a:bodyPr>
          <a:lstStyle/>
          <a:p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2</a:t>
            </a:r>
            <a:endParaRPr lang="ru-RU" sz="3600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96474" y="3733988"/>
            <a:ext cx="3723679" cy="2791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 descr="C:\Users\Инна\Desktop\бумага\DSC0065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12" y="548680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Инна\Desktop\бумага\DSC00671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55459" y="565067"/>
            <a:ext cx="3791477" cy="2865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88851" y="3905671"/>
            <a:ext cx="1572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4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3905672"/>
            <a:ext cx="1572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3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735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6</a:t>
            </a: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1" name="Picture 3" descr="C:\Users\Инна\Desktop\бумага\Фото\DSC0022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120" y="897488"/>
            <a:ext cx="3639816" cy="272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6120" y="0"/>
            <a:ext cx="1572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5</a:t>
            </a:r>
            <a:endParaRPr lang="ru-RU" sz="3600" dirty="0"/>
          </a:p>
        </p:txBody>
      </p:sp>
      <p:pic>
        <p:nvPicPr>
          <p:cNvPr id="2052" name="Picture 4" descr="C:\Users\Инна\Desktop\бумага\Фото\DSC0066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4391" y="906979"/>
            <a:ext cx="3636041" cy="272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Инна\Desktop\бумага\Фото\DSC0066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120" y="3861048"/>
            <a:ext cx="3528805" cy="264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Инна\Desktop\бумага\Фото\DSC0064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7" y="3807151"/>
            <a:ext cx="3816279" cy="286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6120" y="3789160"/>
            <a:ext cx="1572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7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67561" y="3885142"/>
            <a:ext cx="1433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Шаг8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20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Инна\Desktop\бумага\Фото\DSC0064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-317497" y="1742728"/>
            <a:ext cx="5519936" cy="4139952"/>
          </a:xfrm>
          <a:prstGeom prst="roundRect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Инна\Desktop\бумага\Фото\DSC0023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95439" y="1124744"/>
            <a:ext cx="4507089" cy="5439725"/>
          </a:xfrm>
          <a:prstGeom prst="roundRect">
            <a:avLst/>
          </a:prstGeom>
          <a:noFill/>
          <a:ln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15716" y="143397"/>
            <a:ext cx="17267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9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58073" y="174174"/>
            <a:ext cx="18437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Шаг 10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84168" y="5877272"/>
            <a:ext cx="21900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Образец №1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74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Инна\Desktop\бумага\фото нов\макулат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81" y="922411"/>
            <a:ext cx="3951770" cy="44371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4" name="Picture 2" descr="C:\Users\Инна\Desktop\бумага\фото нов\IMG_12032016_21185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0"/>
            <a:ext cx="4428862" cy="33216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4381" y="3029015"/>
            <a:ext cx="3060710" cy="3828985"/>
          </a:xfrm>
          <a:prstGeom prst="snip2Diag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9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70784" cy="778098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Цветная</a:t>
            </a:r>
            <a:r>
              <a:rPr lang="ru-RU" sz="3600" dirty="0" smtClean="0"/>
              <a:t> 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бумага</a:t>
            </a:r>
            <a:r>
              <a:rPr lang="ru-RU" sz="3600" dirty="0" smtClean="0"/>
              <a:t>  </a:t>
            </a:r>
            <a:r>
              <a:rPr lang="ru-RU" sz="3600" dirty="0" smtClean="0">
                <a:solidFill>
                  <a:schemeClr val="bg1"/>
                </a:solidFill>
              </a:rPr>
              <a:t>  </a:t>
            </a:r>
            <a:r>
              <a:rPr lang="ru-RU" sz="3600" dirty="0" smtClean="0"/>
              <a:t>     </a:t>
            </a:r>
            <a:endParaRPr lang="ru-RU" sz="3600" dirty="0"/>
          </a:p>
        </p:txBody>
      </p:sp>
      <p:pic>
        <p:nvPicPr>
          <p:cNvPr id="8194" name="Picture 2" descr="C:\Users\Инна\Desktop\бумага\Фото\DSC0064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843" y="1268760"/>
            <a:ext cx="2065700" cy="1549275"/>
          </a:xfrm>
          <a:prstGeom prst="rect">
            <a:avLst/>
          </a:prstGeom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8195" name="Picture 3" descr="C:\Users\Инна\Desktop\бумага\Фото\DSC0066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6924" y="1225740"/>
            <a:ext cx="2123061" cy="1592295"/>
          </a:xfrm>
          <a:prstGeom prst="rect">
            <a:avLst/>
          </a:prstGeom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8196" name="Picture 4" descr="C:\Users\Инна\Desktop\бумага\Фото\DSC0064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8297" y="1079674"/>
            <a:ext cx="2364489" cy="1773367"/>
          </a:xfrm>
          <a:prstGeom prst="rect">
            <a:avLst/>
          </a:prstGeom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5977509" y="296942"/>
            <a:ext cx="1786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картон</a:t>
            </a:r>
            <a:endParaRPr lang="ru-RU" sz="3200" dirty="0"/>
          </a:p>
        </p:txBody>
      </p:sp>
      <p:pic>
        <p:nvPicPr>
          <p:cNvPr id="1026" name="Picture 2" descr="C:\Users\Инна\Desktop\бумага\фото нов\DSC00155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045358"/>
            <a:ext cx="4044449" cy="3033337"/>
          </a:xfrm>
          <a:prstGeom prst="rect">
            <a:avLst/>
          </a:prstGeom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2050" name="Picture 2" descr="C:\Users\Инна\Desktop\бумага\Новая папка (2)\DSC00180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6200000">
            <a:off x="4509204" y="3698916"/>
            <a:ext cx="2936609" cy="188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Инна\Desktop\бумага\Новая папка (2)\DSC0017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520736" y="3463014"/>
            <a:ext cx="3064099" cy="229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4843" y="3172847"/>
            <a:ext cx="3849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Образцы №2,3,4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72200" y="3169356"/>
            <a:ext cx="21900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Образец №5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1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25518" y="72945"/>
            <a:ext cx="3992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Бумага с Тиснением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141761"/>
            <a:ext cx="36599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Туалетная бумага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C:\Users\Инна\Desktop\бумага\Новая папка (2)\DSC0017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582866" y="1934473"/>
            <a:ext cx="5025518" cy="376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нна\Desktop\бумага\Новая папка (2)\DSC0019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3842492" y="1690041"/>
            <a:ext cx="2810334" cy="210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Инна\Desktop\бумага\Новая папка (2)\DSC0019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156740" y="1698225"/>
            <a:ext cx="2875809" cy="2156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52822" y="1600359"/>
            <a:ext cx="2297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Образец № 7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14479" y="1633528"/>
            <a:ext cx="21900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Образец №6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3077" name="Picture 5" descr="C:\Users\Инна\Desktop\бумага\Новая папка (2)\DSC00200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16216" y="4363592"/>
            <a:ext cx="2390317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Инна\Desktop\бумага\Новая папка (2)\DSC0019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3825506" y="4557730"/>
            <a:ext cx="2745378" cy="205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84020" y="6189252"/>
            <a:ext cx="2510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Образец №7 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3383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Инна\Desktop\бумага\Фото\DSC0066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2297" y="793495"/>
            <a:ext cx="2267744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2326" y="257892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Дизайнерская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219" name="Picture 3" descr="C:\Users\Инна\Desktop\бумага\Фото\DSC0063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9429" y="1458221"/>
            <a:ext cx="3227851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Инна\Desktop\бумага\Фото\DSC00653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21380" y="4162065"/>
            <a:ext cx="4466585" cy="237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05588" y="227026"/>
            <a:ext cx="32255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водяными</a:t>
            </a:r>
          </a:p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знаками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Инна\Desktop\бумага\фото нов\DSC00117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19951" y="3144542"/>
            <a:ext cx="2016744" cy="174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Инна\Desktop\бумага\фото нов\DSC00151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7240" y="3437442"/>
            <a:ext cx="1860109" cy="159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Инна\Desktop\бумага\фото нов\DSC00129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7240" y="2157450"/>
            <a:ext cx="2082788" cy="132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Инна\Desktop\бумага\фото нов\DSC00136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405942">
            <a:off x="24702" y="934866"/>
            <a:ext cx="2513080" cy="141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Инна\Desktop\бумага\фото нов\DSC00142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495" y="4585559"/>
            <a:ext cx="3648912" cy="232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Инна\Desktop\бумага\фото нов\DSC00128.JPG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53271">
            <a:off x="2456508" y="2338679"/>
            <a:ext cx="2182595" cy="1250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179680">
            <a:off x="1008788" y="6308148"/>
            <a:ext cx="2061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Образец 10 А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72326" y="3437442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Образцы  8, 9, 10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925336" y="6023773"/>
            <a:ext cx="17860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Образец 11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7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91" y="2387333"/>
            <a:ext cx="3665771" cy="666297"/>
          </a:xfrm>
        </p:spPr>
        <p:txBody>
          <a:bodyPr>
            <a:normAutofit/>
          </a:bodyPr>
          <a:lstStyle/>
          <a:p>
            <a:pPr algn="ctr"/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</a:t>
            </a:r>
            <a:r>
              <a:rPr lang="ru-RU" sz="2800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гидроперитом</a:t>
            </a:r>
            <a:endParaRPr lang="ru-RU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8967"/>
            <a:ext cx="4608512" cy="879753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6.Эксперимент</a:t>
            </a:r>
            <a:endParaRPr lang="ru-RU" sz="44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42" name="Picture 2" descr="C:\Users\Инна\Desktop\бумага\Фото\DSC0000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95186" y="3053631"/>
            <a:ext cx="2191319" cy="267284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нна\Desktop\бумага\Фото\DSC00010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79038" y="5276069"/>
            <a:ext cx="3462677" cy="133505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Инна\Desktop\бумага\фото нов\DSC00156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47664" y="836712"/>
            <a:ext cx="5605469" cy="158417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3276" y="2413869"/>
            <a:ext cx="3408439" cy="639762"/>
          </a:xfrm>
        </p:spPr>
        <p:txBody>
          <a:bodyPr>
            <a:normAutofit/>
          </a:bodyPr>
          <a:lstStyle/>
          <a:p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«Белизной»</a:t>
            </a:r>
            <a:endParaRPr lang="ru-RU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9" name="Picture 5" descr="C:\Users\Инна\Desktop\бумага\3027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7106" y="3053631"/>
            <a:ext cx="1756612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Инна\Desktop\бумага\фото нов\DSC00116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4390051"/>
            <a:ext cx="3345652" cy="2235393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09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9941" y="548114"/>
            <a:ext cx="3888432" cy="969289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 средством содержащим кислоту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591161" y="404664"/>
            <a:ext cx="4373327" cy="768407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раствором </a:t>
            </a:r>
          </a:p>
          <a:p>
            <a:pPr marL="45720" indent="0" algn="ctr">
              <a:buNone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хлорной извести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 descr="C:\Users\Инна\Desktop\бумага\фото нов\DSC0011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108" y="1583192"/>
            <a:ext cx="4348098" cy="333011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Инна\Desktop\бумага\фото нов\DSC0016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4483000" y="1583193"/>
            <a:ext cx="4671864" cy="2450967"/>
          </a:xfrm>
          <a:prstGeom prst="round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Инна\Desktop\бумага\фото нов\DSC00149 (2)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7172" y="4005064"/>
            <a:ext cx="3783518" cy="2837638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98885" y="6301099"/>
            <a:ext cx="23775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Образец №12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1804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нна\Desktop\бумага\мить.jpe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6698" y="2802726"/>
            <a:ext cx="2437200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Инна\Desktop\бумага\Новая папка\i.jpg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76519" y="4923149"/>
            <a:ext cx="2555533" cy="194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Инна\Desktop\бумага\Новая папка\i (1)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32496" y="-29017"/>
            <a:ext cx="3911503" cy="194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Инна\Desktop\бумага\Новая папка\i (5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3071" y="149253"/>
            <a:ext cx="301942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Инна\Desktop\бумага\Новая папка\PACCHETTI 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7266" y="1208448"/>
            <a:ext cx="2584786" cy="197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Инна\Desktop\бумага\Новая папка\i (4)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3" y="5417840"/>
            <a:ext cx="252530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Инна\Desktop\бумага\Новая папка\i (3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3898" y="2870255"/>
            <a:ext cx="2900101" cy="219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Инна\Desktop\бумага\Новая папка\i (2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4436" y="4923149"/>
            <a:ext cx="22002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Инна\Desktop\бумага\1920x1200_284296_[www.ArtFile.ru]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550699" y="2734242"/>
            <a:ext cx="2990639" cy="1665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Инна\Desktop\бумага\Новая папка\privatizatsiya-zhilya-v-rf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3743" y="4975653"/>
            <a:ext cx="2236647" cy="1727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Инна\Desktop\бумага\Новая папка\i (7)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789022">
            <a:off x="205861" y="3556039"/>
            <a:ext cx="1438275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Инна\Desktop\бумага\Новая папка\i (8).jpg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866" t="-5332"/>
          <a:stretch/>
        </p:blipFill>
        <p:spPr bwMode="auto">
          <a:xfrm>
            <a:off x="4565797" y="1285918"/>
            <a:ext cx="2388914" cy="187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101331" y="0"/>
            <a:ext cx="26854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Бумага играет в нашей жизни                        большую роль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57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340768"/>
            <a:ext cx="9144000" cy="391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8235" y="20523"/>
            <a:ext cx="8856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Каждый из нас может внести свой вклад в сохранение лесов на планете.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 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82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Инна\Desktop\бумага\Новая папка\0017-017-Spasibo-za-vnimani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514" y="404664"/>
            <a:ext cx="8172400" cy="61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38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DCIM\101MSDCF\DSC0017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812360" cy="5859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92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 flipH="1" flipV="1">
            <a:off x="-612576" y="6857997"/>
            <a:ext cx="72008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175351" cy="1793167"/>
          </a:xfrm>
        </p:spPr>
        <p:txBody>
          <a:bodyPr>
            <a:normAutofit fontScale="90000"/>
          </a:bodyPr>
          <a:lstStyle/>
          <a:p>
            <a:pPr marL="182880" indent="0">
              <a:spcBef>
                <a:spcPts val="1200"/>
              </a:spcBef>
              <a:spcAft>
                <a:spcPts val="1000"/>
              </a:spcAft>
              <a:buNone/>
            </a:pPr>
            <a:r>
              <a:rPr lang="ru-RU" sz="40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Цель моего исследования: </a:t>
            </a:r>
            <a:br>
              <a:rPr lang="ru-RU" sz="40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3200" dirty="0"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>сделать самостоятельно  бумагу из макулатуры.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  <a:t/>
            </a:r>
            <a:br>
              <a:rPr lang="ru-RU" sz="2400" dirty="0"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Calibri"/>
                <a:cs typeface="Arial" pitchFamily="34" charset="0"/>
              </a:rPr>
            </a:br>
            <a:r>
              <a:rPr lang="ru-RU" sz="40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Задачи: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2348880"/>
            <a:ext cx="7128792" cy="4153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5000"/>
              </a:lnSpc>
              <a:spcBef>
                <a:spcPts val="1200"/>
              </a:spcBef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Изучить 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историю появления  бумаги.</a:t>
            </a:r>
          </a:p>
          <a:p>
            <a:pPr marL="342900" lvl="0" indent="-34290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Познакомиться с  технологией  производства бумаги.</a:t>
            </a:r>
          </a:p>
          <a:p>
            <a:pPr marL="342900" lvl="0" indent="-34290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Узнать виды бумаги.</a:t>
            </a:r>
          </a:p>
          <a:p>
            <a:pPr marL="342900" lvl="0" indent="-34290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Создать собственную бумагу.</a:t>
            </a:r>
          </a:p>
          <a:p>
            <a:pPr marL="342900" lvl="0" indent="-342900"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Calibri"/>
                <a:cs typeface="Arial" pitchFamily="34" charset="0"/>
              </a:rPr>
              <a:t>Рассказать одноклассникам о превращении макулатуры в бумагу.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28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763284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Гипотеза: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 я предполагаю, что смогу сделать собственную бумагу нескольких видов из макулатуры .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Методы исследования: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1.	Анализ научно-познавательной литературы, Интернет-источников;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2.	Моделирование.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3.	Анкетирование</a:t>
            </a:r>
          </a:p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4.        Эксперимент</a:t>
            </a:r>
            <a:b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61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052736"/>
            <a:ext cx="4040188" cy="1122139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•100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килограммов  макулатуры – это одно спасенное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дерево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Инна\Desktop\бумага\7b1263d1f9c358077df37f6ba2f3febe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99592" y="2636912"/>
            <a:ext cx="26670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124744"/>
            <a:ext cx="4041775" cy="1050131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Около четверти всего мусора на планете является бумажными отходами 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858526362"/>
              </p:ext>
            </p:extLst>
          </p:nvPr>
        </p:nvGraphicFramePr>
        <p:xfrm>
          <a:off x="3635897" y="2204864"/>
          <a:ext cx="4608511" cy="3921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marL="0" lvl="0" indent="0" algn="l">
              <a:lnSpc>
                <a:spcPct val="115000"/>
              </a:lnSpc>
              <a:spcBef>
                <a:spcPts val="1200"/>
              </a:spcBef>
              <a:buNone/>
            </a:pPr>
            <a:r>
              <a:rPr lang="ru-RU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ea typeface="Calibri"/>
                <a:cs typeface="Times New Roman"/>
              </a:rPr>
              <a:t>1.Интересные факты о бумаге</a:t>
            </a:r>
            <a:r>
              <a:rPr lang="ru-RU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/>
                <a:cs typeface="Times New Roman"/>
              </a:rPr>
              <a:t/>
            </a:r>
            <a:br>
              <a:rPr lang="ru-RU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/>
                <a:cs typeface="Times New Roman"/>
              </a:rPr>
            </a:b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523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1340768"/>
            <a:ext cx="3346704" cy="639762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Одна семья при желании может сберечь 1 дерево в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год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100" name="Picture 4" descr="C:\Users\Инна\Desktop\бумага\17546522ac_98240676_o22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31640" y="2492896"/>
            <a:ext cx="2959367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692696"/>
            <a:ext cx="4041775" cy="1224136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dirty="0"/>
              <a:t>	</a:t>
            </a:r>
            <a:r>
              <a:rPr lang="ru-RU" sz="9600" dirty="0">
                <a:solidFill>
                  <a:schemeClr val="accent4">
                    <a:lumMod val="50000"/>
                  </a:schemeClr>
                </a:solidFill>
              </a:rPr>
              <a:t>Миллионы лет осы строят свои жилища из настоящей бумаги, пережевывая древесину. </a:t>
            </a:r>
          </a:p>
        </p:txBody>
      </p:sp>
      <p:pic>
        <p:nvPicPr>
          <p:cNvPr id="4098" name="Picture 2" descr="C:\Users\Инна\Desktop\бумага\kij-1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16016" y="2636912"/>
            <a:ext cx="3769651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70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32656"/>
            <a:ext cx="4040188" cy="184221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Один офисный работник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за год исписывает  целых 17 хвойных стволов.</a:t>
            </a:r>
          </a:p>
        </p:txBody>
      </p:sp>
      <p:pic>
        <p:nvPicPr>
          <p:cNvPr id="5123" name="Picture 3" descr="C:\Users\Инна\Desktop\бумага\Desk-Research-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43608" y="3068960"/>
            <a:ext cx="292608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332656"/>
            <a:ext cx="4041775" cy="1842219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</a:rPr>
              <a:t>В России лишь 0,1% бумаги производится из макулатуры. В Европе эта цифра доходит до 50%, а в Японии и вовсе - 65% новой бумаги делается из старой макулатуры.</a:t>
            </a:r>
          </a:p>
        </p:txBody>
      </p:sp>
      <p:pic>
        <p:nvPicPr>
          <p:cNvPr id="5124" name="Picture 4" descr="C:\Users\Инна\Desktop\бумага\153_bild1_gross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356992"/>
            <a:ext cx="4041775" cy="2676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999330" y="2481348"/>
            <a:ext cx="15585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</a:rPr>
              <a:t>0,1% </a:t>
            </a:r>
          </a:p>
        </p:txBody>
      </p:sp>
    </p:spTree>
    <p:extLst>
      <p:ext uri="{BB962C8B-B14F-4D97-AF65-F5344CB8AC3E}">
        <p14:creationId xmlns:p14="http://schemas.microsoft.com/office/powerpoint/2010/main" val="23917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Бумага съедобна.</a:t>
            </a:r>
          </a:p>
        </p:txBody>
      </p:sp>
      <p:pic>
        <p:nvPicPr>
          <p:cNvPr id="6146" name="Picture 2" descr="C:\Users\Инна\Desktop\бумага\volkswagen-_eat-the-road_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7544" y="2204864"/>
            <a:ext cx="4222215" cy="2782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Тонна газетной бумаги стоит - 15.000 рублей.</a:t>
            </a:r>
          </a:p>
        </p:txBody>
      </p:sp>
      <p:pic>
        <p:nvPicPr>
          <p:cNvPr id="6147" name="Picture 3" descr="C:\Users\Инна\Desktop\бумага\i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2204864"/>
            <a:ext cx="3833878" cy="287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37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7710</TotalTime>
  <Words>399</Words>
  <Application>Microsoft Office PowerPoint</Application>
  <PresentationFormat>Экран (4:3)</PresentationFormat>
  <Paragraphs>96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Воздушный поток</vt:lpstr>
      <vt:lpstr>Презентация PowerPoint</vt:lpstr>
      <vt:lpstr>Презентация PowerPoint</vt:lpstr>
      <vt:lpstr>Презентация PowerPoint</vt:lpstr>
      <vt:lpstr>Цель моего исследования:  сделать самостоятельно  бумагу из макулатуры. Задачи: </vt:lpstr>
      <vt:lpstr>Презентация PowerPoint</vt:lpstr>
      <vt:lpstr>1.Интересные факты о бумаге 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3.Производство бумаги в современном мире.</vt:lpstr>
      <vt:lpstr>Презентация PowerPoint</vt:lpstr>
      <vt:lpstr>Презентация PowerPoint</vt:lpstr>
      <vt:lpstr>5.  Создание собственной бумаги. </vt:lpstr>
      <vt:lpstr>Презентация PowerPoint</vt:lpstr>
      <vt:lpstr>Шаг 6</vt:lpstr>
      <vt:lpstr>Презентация PowerPoint</vt:lpstr>
      <vt:lpstr>Цветная бумага         </vt:lpstr>
      <vt:lpstr>Презентация PowerPoint</vt:lpstr>
      <vt:lpstr>Презентация PowerPoint</vt:lpstr>
      <vt:lpstr>6.Эксперимент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Наталья</cp:lastModifiedBy>
  <cp:revision>96</cp:revision>
  <dcterms:created xsi:type="dcterms:W3CDTF">2016-02-06T22:21:50Z</dcterms:created>
  <dcterms:modified xsi:type="dcterms:W3CDTF">2016-04-09T07:06:02Z</dcterms:modified>
</cp:coreProperties>
</file>