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handoutMasterIdLst>
    <p:handoutMasterId r:id="rId15"/>
  </p:handout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6" r:id="rId9"/>
    <p:sldId id="262" r:id="rId10"/>
    <p:sldId id="263" r:id="rId11"/>
    <p:sldId id="268" r:id="rId12"/>
    <p:sldId id="265" r:id="rId13"/>
    <p:sldId id="264" r:id="rId14"/>
  </p:sldIdLst>
  <p:sldSz cx="9144000" cy="6858000" type="screen4x3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AD62-A2B2-4E04-9331-9DB700B7670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8602E-6232-47F7-AF07-DEA227DB4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070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368789-7442-4D7D-8EDE-B6FAC03F03AC}" type="datetimeFigureOut">
              <a:rPr lang="ru-RU" smtClean="0"/>
              <a:t>13.04.2016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5E01CD1-C481-4983-B320-6B7A023E8B4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1100" dirty="0"/>
              <a:t>Муниципальное  автономное  образовательное учреждение</a:t>
            </a:r>
            <a:br>
              <a:rPr lang="ru-RU" sz="1100" dirty="0"/>
            </a:br>
            <a:r>
              <a:rPr lang="ru-RU" sz="1100" dirty="0"/>
              <a:t>«Средняя общеобразовательная школа № 40»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Влажность воздуха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400" dirty="0"/>
              <a:t>Автор: Козлова Зоя ,</a:t>
            </a:r>
          </a:p>
          <a:p>
            <a:r>
              <a:rPr lang="ru-RU" sz="1400" dirty="0"/>
              <a:t>ученица </a:t>
            </a:r>
            <a:r>
              <a:rPr lang="ru-RU" sz="1400" dirty="0" smtClean="0"/>
              <a:t>3 </a:t>
            </a:r>
            <a:r>
              <a:rPr lang="ru-RU" sz="1400" dirty="0"/>
              <a:t>«Г» класса</a:t>
            </a:r>
          </a:p>
          <a:p>
            <a:r>
              <a:rPr lang="ru-RU" sz="1400" dirty="0"/>
              <a:t>МАОУ «СОШ № 40»       </a:t>
            </a:r>
          </a:p>
          <a:p>
            <a:r>
              <a:rPr lang="ru-RU" sz="1400" dirty="0"/>
              <a:t>Руководитель: </a:t>
            </a:r>
            <a:r>
              <a:rPr lang="ru-RU" sz="1400" dirty="0" err="1"/>
              <a:t>Южанинова</a:t>
            </a:r>
            <a:r>
              <a:rPr lang="ru-RU" sz="1400" dirty="0"/>
              <a:t>  Л. 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559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Подручные средства для регулирования уровня влажности воздуха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3233936" cy="242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966533"/>
            <a:ext cx="3467402" cy="2326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3488" y="3861048"/>
            <a:ext cx="1719064" cy="254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54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Полученные данные и шишку-гигрометр можно использовать в быту для создания оптимального уровня влажности воздуха в жилых помещениях, на уроках окружающего мира для изучений колебаний влажности в разных </a:t>
            </a:r>
            <a:r>
              <a:rPr lang="ru-RU" dirty="0" smtClean="0"/>
              <a:t>условиях.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874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/>
              <a:t>Источники информации в литературе и интернете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1</a:t>
            </a:r>
            <a:r>
              <a:rPr lang="ru-RU" sz="2000" dirty="0"/>
              <a:t>.	Здоровье ребенка и здравый смысл его родственников</a:t>
            </a:r>
          </a:p>
          <a:p>
            <a:pPr marL="0" indent="0">
              <a:buNone/>
            </a:pPr>
            <a:r>
              <a:rPr lang="ru-RU" sz="2000" dirty="0"/>
              <a:t>Е.О. </a:t>
            </a:r>
            <a:r>
              <a:rPr lang="ru-RU" sz="2000" dirty="0" err="1"/>
              <a:t>Комаровский</a:t>
            </a:r>
            <a:r>
              <a:rPr lang="ru-RU" sz="2000" dirty="0"/>
              <a:t>, </a:t>
            </a:r>
            <a:r>
              <a:rPr lang="ru-RU" sz="2000" dirty="0" err="1"/>
              <a:t>Эксмо</a:t>
            </a:r>
            <a:r>
              <a:rPr lang="ru-RU" sz="2000" dirty="0"/>
              <a:t>, 2015, 592 с.</a:t>
            </a:r>
          </a:p>
          <a:p>
            <a:pPr marL="0" indent="0">
              <a:buNone/>
            </a:pPr>
            <a:r>
              <a:rPr lang="ru-RU" sz="2000" dirty="0"/>
              <a:t>2.	Воздух в доме и здоровье </a:t>
            </a:r>
          </a:p>
          <a:p>
            <a:pPr marL="0" indent="0">
              <a:buNone/>
            </a:pPr>
            <a:r>
              <a:rPr lang="ru-RU" sz="2000" dirty="0"/>
              <a:t>Ирена Гурина, Юрий Губернский, Азбука, 2011 г., 256 с.</a:t>
            </a:r>
          </a:p>
          <a:p>
            <a:pPr marL="0" indent="0">
              <a:buNone/>
            </a:pPr>
            <a:r>
              <a:rPr lang="ru-RU" sz="2000" dirty="0"/>
              <a:t>Интернет – ресурсы</a:t>
            </a:r>
          </a:p>
          <a:p>
            <a:pPr marL="0" indent="0">
              <a:buNone/>
            </a:pPr>
            <a:r>
              <a:rPr lang="ru-RU" sz="2000" dirty="0"/>
              <a:t>3.	http://samodelkias.ru/uncategorized/vlagomer-shishka2.</a:t>
            </a:r>
          </a:p>
          <a:p>
            <a:pPr marL="0" indent="0">
              <a:buNone/>
            </a:pPr>
            <a:r>
              <a:rPr lang="ru-RU" sz="2000" dirty="0"/>
              <a:t>4.	https://www.youtube.com/watch?v=UITnLHCcUCk</a:t>
            </a:r>
          </a:p>
          <a:p>
            <a:pPr marL="0" indent="0">
              <a:buNone/>
            </a:pPr>
            <a:r>
              <a:rPr lang="ru-RU" sz="2000" dirty="0"/>
              <a:t>5.	https://www.philips.ru/e/airtreatment/family/10facts.html</a:t>
            </a:r>
          </a:p>
          <a:p>
            <a:pPr marL="0" indent="0">
              <a:buNone/>
            </a:pPr>
            <a:r>
              <a:rPr lang="ru-RU" sz="2000" dirty="0"/>
              <a:t>6.	https://ru.wikipedia.org/wiki/Гигрометр </a:t>
            </a:r>
          </a:p>
        </p:txBody>
      </p:sp>
    </p:spTree>
    <p:extLst>
      <p:ext uri="{BB962C8B-B14F-4D97-AF65-F5344CB8AC3E}">
        <p14:creationId xmlns:p14="http://schemas.microsoft.com/office/powerpoint/2010/main" val="79384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4400" dirty="0" smtClean="0">
              <a:latin typeface="Calibri" pitchFamily="34" charset="0"/>
              <a:cs typeface="Calibri" pitchFamily="34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Пусть </a:t>
            </a:r>
            <a:r>
              <a:rPr lang="ru-RU" sz="4400" dirty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в Вашей квартире будет всегда оптимальная влажность воздуха! </a:t>
            </a:r>
          </a:p>
        </p:txBody>
      </p:sp>
    </p:spTree>
    <p:extLst>
      <p:ext uri="{BB962C8B-B14F-4D97-AF65-F5344CB8AC3E}">
        <p14:creationId xmlns:p14="http://schemas.microsoft.com/office/powerpoint/2010/main" val="227014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D:\зоя доклады\гигрометр\20382281682941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272" y="3918110"/>
            <a:ext cx="4231704" cy="271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зоя доклады\гигрометр\b_220d7b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5275" y="3767555"/>
            <a:ext cx="3941251" cy="283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зоя доклады\гигрометр\PR2012112211550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833390"/>
            <a:ext cx="4860032" cy="2733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Цель: создать прибор для измерения влажности воздуха.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dirty="0"/>
              <a:t>Задачи</a:t>
            </a:r>
            <a:r>
              <a:rPr lang="ru-RU" dirty="0" smtClean="0"/>
              <a:t>:</a:t>
            </a:r>
          </a:p>
          <a:p>
            <a:pPr marL="68580" indent="0">
              <a:buNone/>
            </a:pPr>
            <a:r>
              <a:rPr lang="ru-RU" dirty="0" smtClean="0"/>
              <a:t>1</a:t>
            </a:r>
            <a:r>
              <a:rPr lang="ru-RU" dirty="0"/>
              <a:t>. Собрать информацию о влиянии влажности </a:t>
            </a:r>
            <a:r>
              <a:rPr lang="ru-RU" dirty="0" smtClean="0"/>
              <a:t>воздуха на </a:t>
            </a:r>
            <a:r>
              <a:rPr lang="ru-RU" dirty="0"/>
              <a:t>организм </a:t>
            </a:r>
            <a:r>
              <a:rPr lang="ru-RU" dirty="0" smtClean="0"/>
              <a:t>человека.</a:t>
            </a:r>
            <a:endParaRPr lang="ru-RU" dirty="0"/>
          </a:p>
          <a:p>
            <a:pPr marL="68580" indent="0">
              <a:buNone/>
            </a:pPr>
            <a:r>
              <a:rPr lang="ru-RU" dirty="0" smtClean="0"/>
              <a:t>2</a:t>
            </a:r>
            <a:r>
              <a:rPr lang="ru-RU" dirty="0"/>
              <a:t>. Измерить влажность в жилых помещениях. </a:t>
            </a: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3</a:t>
            </a:r>
            <a:r>
              <a:rPr lang="ru-RU" dirty="0"/>
              <a:t>. </a:t>
            </a:r>
            <a:r>
              <a:rPr lang="ru-RU" dirty="0" smtClean="0"/>
              <a:t>Создать прибор для измерения влажности воздуха самостоятельно.</a:t>
            </a:r>
          </a:p>
          <a:p>
            <a:pPr marL="68580" indent="0">
              <a:buNone/>
            </a:pPr>
            <a:r>
              <a:rPr lang="ru-RU" dirty="0" smtClean="0"/>
              <a:t>4. Дать рекомендации по поддержанию</a:t>
            </a:r>
          </a:p>
          <a:p>
            <a:pPr marL="68580" indent="0">
              <a:buNone/>
            </a:pPr>
            <a:r>
              <a:rPr lang="ru-RU" dirty="0" smtClean="0"/>
              <a:t> оптимального уровня влажности воздуха. 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4615204"/>
            <a:ext cx="2384425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75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0336" y="1196752"/>
            <a:ext cx="3392825" cy="499591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Оптимальная относительная влажность воздуха в </a:t>
            </a:r>
            <a:r>
              <a:rPr lang="ru-RU" dirty="0" smtClean="0"/>
              <a:t>жилом помещении — </a:t>
            </a:r>
            <a:r>
              <a:rPr lang="ru-RU" dirty="0"/>
              <a:t>50-70</a:t>
            </a:r>
            <a:r>
              <a:rPr lang="ru-RU" dirty="0" smtClean="0"/>
              <a:t>%.</a:t>
            </a:r>
          </a:p>
          <a:p>
            <a:pPr marL="0" indent="0">
              <a:buNone/>
            </a:pPr>
            <a:r>
              <a:rPr lang="ru-RU" dirty="0" smtClean="0"/>
              <a:t>Низкая влажность – высыхание слизистых оболочек, снижение иммунитета</a:t>
            </a:r>
            <a:r>
              <a:rPr lang="ru-RU" dirty="0"/>
              <a:t>, </a:t>
            </a:r>
            <a:r>
              <a:rPr lang="ru-RU" dirty="0" smtClean="0"/>
              <a:t>утомляемость</a:t>
            </a:r>
            <a:r>
              <a:rPr lang="ru-RU" dirty="0"/>
              <a:t>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Высокая влажность - размножение грибков, аллергия, астма.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562083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648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Приборы для измерения влажности воздуха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13335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2924944"/>
            <a:ext cx="395287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1772419"/>
            <a:ext cx="38100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0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Домашний гигрометр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2780928"/>
            <a:ext cx="5190343" cy="346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925782"/>
            <a:ext cx="3164946" cy="209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003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сделать гигрометр из шишки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2383743" cy="179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844824"/>
            <a:ext cx="23844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3844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062933"/>
            <a:ext cx="23844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3068960"/>
            <a:ext cx="238442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839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Собственные наблюдения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8363272" cy="438912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FFFFFF"/>
                </a:solidFill>
              </a:rPr>
              <a:t>Коридор</a:t>
            </a:r>
            <a:endParaRPr lang="ru-RU" sz="2000" dirty="0">
              <a:latin typeface="Arial"/>
            </a:endParaRPr>
          </a:p>
          <a:p>
            <a:endParaRPr lang="ru-RU" sz="2000" dirty="0"/>
          </a:p>
        </p:txBody>
      </p:sp>
      <p:pic>
        <p:nvPicPr>
          <p:cNvPr id="1026" name="Picture 2" descr="C:\Users\Лена\Desktop\DSC_072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5959" y="2348880"/>
            <a:ext cx="335020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619887"/>
              </p:ext>
            </p:extLst>
          </p:nvPr>
        </p:nvGraphicFramePr>
        <p:xfrm>
          <a:off x="107504" y="1988840"/>
          <a:ext cx="5544616" cy="351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1080120"/>
              </a:tblGrid>
              <a:tr h="5198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Ванная комната во время душа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До 80%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 кухне</a:t>
                      </a:r>
                      <a:r>
                        <a:rPr lang="ru-RU" sz="1600" baseline="0" dirty="0" smtClean="0"/>
                        <a:t> во время приготовления пищи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60-70%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Спальня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40%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Увлажнитель в</a:t>
                      </a:r>
                      <a:r>
                        <a:rPr lang="ru-RU" sz="1600" baseline="0" dirty="0" smtClean="0"/>
                        <a:t> спальне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50% и выше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Коридор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3</a:t>
                      </a:r>
                      <a:r>
                        <a:rPr lang="en-US" sz="1600" smtClean="0"/>
                        <a:t>5</a:t>
                      </a:r>
                      <a:r>
                        <a:rPr lang="ru-RU" sz="1600" smtClean="0"/>
                        <a:t>%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После проветривания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35%  и ниже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29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Рекомендации </a:t>
            </a:r>
            <a:r>
              <a:rPr lang="ru-RU" sz="4000" dirty="0" smtClean="0"/>
              <a:t>по поддержанию </a:t>
            </a:r>
            <a:r>
              <a:rPr lang="ru-RU" sz="4000" dirty="0"/>
              <a:t>оптимального уровня влажности </a:t>
            </a:r>
            <a:r>
              <a:rPr lang="ru-RU" sz="4000" dirty="0" smtClean="0"/>
              <a:t>воздуха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28800"/>
            <a:ext cx="8229600" cy="49131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		Ультразвуковой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						К	Кондиционер</a:t>
            </a:r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Мойка воздуха	</a:t>
            </a:r>
          </a:p>
          <a:p>
            <a:pPr marL="0" indent="0">
              <a:buNone/>
            </a:pPr>
            <a:r>
              <a:rPr lang="ru-RU" sz="2000" dirty="0" smtClean="0"/>
              <a:t>				Охладитель воздуха</a:t>
            </a:r>
            <a:endParaRPr lang="ru-RU" sz="20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606" y="3429000"/>
            <a:ext cx="2218346" cy="2347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2870" y="2780928"/>
            <a:ext cx="2891730" cy="347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6394" y="1728800"/>
            <a:ext cx="2938233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14287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52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798</TotalTime>
  <Words>230</Words>
  <Application>Microsoft Office PowerPoint</Application>
  <PresentationFormat>Экран 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Муниципальное  автономное  образовательное учреждение «Средняя общеобразовательная школа № 40» Влажность воздуха</vt:lpstr>
      <vt:lpstr>Презентация PowerPoint</vt:lpstr>
      <vt:lpstr>Цель: создать прибор для измерения влажности воздуха.</vt:lpstr>
      <vt:lpstr>Презентация PowerPoint</vt:lpstr>
      <vt:lpstr>Приборы для измерения влажности воздуха</vt:lpstr>
      <vt:lpstr>Домашний гигрометр</vt:lpstr>
      <vt:lpstr>Как сделать гигрометр из шишки</vt:lpstr>
      <vt:lpstr>Собственные наблюдения</vt:lpstr>
      <vt:lpstr>Рекомендации по поддержанию оптимального уровня влажности воздуха</vt:lpstr>
      <vt:lpstr>Подручные средства для регулирования уровня влажности воздуха</vt:lpstr>
      <vt:lpstr>Презентация PowerPoint</vt:lpstr>
      <vt:lpstr>Источники информации в литературе и интернете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Влажность воздуха</dc:title>
  <dc:creator>Лена</dc:creator>
  <cp:lastModifiedBy>Наталья</cp:lastModifiedBy>
  <cp:revision>34</cp:revision>
  <cp:lastPrinted>2015-12-02T15:56:58Z</cp:lastPrinted>
  <dcterms:created xsi:type="dcterms:W3CDTF">2015-12-02T08:39:55Z</dcterms:created>
  <dcterms:modified xsi:type="dcterms:W3CDTF">2016-04-13T15:57:50Z</dcterms:modified>
</cp:coreProperties>
</file>