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2" r:id="rId2"/>
    <p:sldMasterId id="2147483653" r:id="rId3"/>
    <p:sldMasterId id="2147483654" r:id="rId4"/>
    <p:sldMasterId id="2147483655" r:id="rId5"/>
    <p:sldMasterId id="2147483656" r:id="rId6"/>
    <p:sldMasterId id="2147483657" r:id="rId7"/>
    <p:sldMasterId id="2147483675" r:id="rId8"/>
  </p:sldMasterIdLst>
  <p:sldIdLst>
    <p:sldId id="257" r:id="rId9"/>
    <p:sldId id="258" r:id="rId10"/>
    <p:sldId id="269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70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1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A61BF-4B88-483C-88F0-0B78B1D517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509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055B61-F765-4E04-A9EA-C44603FF03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242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1C412-CE70-44CE-B9DF-AA9CD609BC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691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87F2A-5A15-410D-AEDA-25D193ED99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1925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605C9-B154-4D6B-90E6-00A2E034B7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1390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0505E-7464-4A72-9129-9B76855477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0434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ECA1DA-50F5-4E26-A4E3-3CDC6A48E2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4325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7E0EF-8526-4767-BBDE-9F70C46179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8340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7A61C7-FCF6-4C13-B8C3-98D4D3E557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9365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294E3-389F-472A-B58C-BD5F7853A3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7485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A2503C-74BA-48CC-881F-C3F0D0C650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42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5896A0-4894-41B5-9333-33D899731A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3813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F8FCC4-08CD-4182-9CA3-5CD22C7AED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7672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B72ED9-0CED-42F7-8A02-4788FFA3D2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1802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1CFEB6-E8F6-4FBF-875E-374AC12E40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1039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BF9FD8-5204-445A-AB06-F8E5BC534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1476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F05BA-5CA2-41D9-85CA-A9FB2FE696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9649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8E8788-5A57-480D-81EA-FAA0CA8BFF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5189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886C4-7C6B-469D-BF3F-F3E8DF9CC4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7240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EE8A2F-BB80-4595-80B0-B6584E7C63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4206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6ACFD-8873-446F-A127-C6119B1C12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5304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47A7A-05F4-4076-93FB-E8A0B60173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697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0D7BB-B5BE-484D-84C1-3D35AE21F8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13265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86173-8CA8-4613-BDF6-9E815DC069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239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5E421-EF8C-4CB3-AC1E-7AB5544015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5934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1F33A-689D-4B47-8DE9-8538A2FF3B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3594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B372A-33A9-4D45-AC2C-6CA8B616F2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4787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F49F7-A486-42CF-80F2-B48C361F6B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3797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FB0D6-65F5-4784-AB45-8C38BC8441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0398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65C13-FACE-42CC-A121-BCCE4463B1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6716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3BEE82-91C9-4A54-AAC9-4717BF7C01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9287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0F831-D9D7-4290-B777-86B6C142E0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80651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2F04F-D2FF-45A1-A47D-38F0AB4D71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335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A8BA0-C0A5-4299-8DEF-0EA95A0D3F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95822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2DE545-6AFF-4D0F-AACC-D556DCA314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6933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C23B64-9A86-4084-97A3-555D1F6E78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9041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40756-363F-4436-B53E-9832B1300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7777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553132-B2A1-4707-902B-65CC4C5A6A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9177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BD0B9-10B1-4489-8FB5-D84B1D5A7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48887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ABFF0-615C-40F3-BE70-6C89E49293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07554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94368-D695-4D06-96F8-588E78431D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99394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3BD5A-D614-412C-9659-257C514879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94769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671400-D7B1-4DEC-A55A-912F7DC98C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58217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664B0-9A7C-4582-8E98-3213CA66A9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331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B9FF4-6074-4ACF-B313-031EA8B9FC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08836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4B176-C3F7-4497-9C95-0E0353C127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9819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640756-754E-43FA-BB4E-8E715AF7FE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23759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B9146-4B02-4EFC-8460-9678361B97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02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F64E29-ADF0-4863-9186-15ECA077D9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46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0AF219-2BFD-445E-89B3-14C7563BBA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15670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FEF4B0-2FA8-40CB-A5DF-612C695467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5981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84D9D1-9840-4087-9311-9A4B57CB43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8807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8D2F10-7557-4C53-ABF6-142F7D19C4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4640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D15A4-56EE-45D9-8CAC-BEED20D5CC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03064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7CF8A6-0F4B-4A7F-8D1A-A497EDB762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79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02DC76-2F04-4119-B1BF-692609158A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62978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CAAFC-FFE1-4C34-857C-D4B2F06CFD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6500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D2D2C8-4D9A-46B6-9DC8-6EEEA0A6F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85042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819DB-970B-4EED-9407-ACB2132A31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21105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E7678-EB12-4E90-80E7-6017518070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01858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BFC1B-4536-4FF7-9337-7E61B871DD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8256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9700EA-69CF-49B3-A9AD-D9A1A357C7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41507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23B99F-64A7-4596-866D-E3F386005B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20996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8B6E5-28E6-40DC-B09F-1FC9776638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61887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B15E24-917F-45C9-9CA5-22EEAAF58E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19500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F3497-5459-4126-8F30-6ABDE5810F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378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9C199-DE3F-494F-818D-F805AA2963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11189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9D991-1756-4293-90EC-5CC6B5176B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29223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CD830D-EEAB-42CD-ADAF-C4264050C7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8631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2C991-BE27-42E8-AF28-42E524856A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38328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54CA65-7DC6-4920-8AC7-97128A3073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79567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A9F24-748F-4861-BCA6-0F56920FE0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0048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312EE7-40B9-4EE2-845D-CE93351334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16937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B593E2-10E4-49A7-ABCA-F703E2BBAF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86132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92E75-DEE0-44AF-BF1B-AED8685BC7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4863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ru-RU" altLang="en-US"/>
              <a:t>Образец заголовка</a:t>
            </a:r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ru-RU" altLang="en-US"/>
              <a:t>Образец подзаголовка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65612-71F2-4C8D-B9D0-E3E6F22527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08528140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C25F9-59CF-4262-80ED-542AC332E1F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078317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522C32-60B1-453A-A742-BC7EFCFC5E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53136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70A748-E385-4D6D-9E6B-93E32FA3923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7868445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3C07A7-A718-4E5C-BB35-872EBC9C000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978892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0DAD6A-CC9B-46AC-B1C8-F018B350A63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1784511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18C693-2B07-4114-A67B-9FB9800B0A0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7910886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4B71C-DC84-487D-9033-A82201885B5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2851111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614EEA-92FE-4961-9067-952723CF10F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9274567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AA883-996A-45F3-8BC9-BC6419A3CF4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66017135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47BEF0-8684-4938-989F-E5D74A46DB8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0604185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A0C536-42CA-42AE-9734-7A388C21400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019007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70F41C-000A-4E87-ADEA-98F302F13D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405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5177909-9243-4008-A0C2-E18ABE7749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2" r:id="rId1"/>
    <p:sldLayoutId id="2147484033" r:id="rId2"/>
    <p:sldLayoutId id="2147484034" r:id="rId3"/>
    <p:sldLayoutId id="2147484035" r:id="rId4"/>
    <p:sldLayoutId id="2147484036" r:id="rId5"/>
    <p:sldLayoutId id="2147484037" r:id="rId6"/>
    <p:sldLayoutId id="2147484038" r:id="rId7"/>
    <p:sldLayoutId id="2147484039" r:id="rId8"/>
    <p:sldLayoutId id="2147484040" r:id="rId9"/>
    <p:sldLayoutId id="2147484041" r:id="rId10"/>
    <p:sldLayoutId id="214748404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C25301F-E376-4F50-A307-87C4BFF9AD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3" r:id="rId1"/>
    <p:sldLayoutId id="2147484044" r:id="rId2"/>
    <p:sldLayoutId id="2147484045" r:id="rId3"/>
    <p:sldLayoutId id="2147484046" r:id="rId4"/>
    <p:sldLayoutId id="2147484047" r:id="rId5"/>
    <p:sldLayoutId id="2147484048" r:id="rId6"/>
    <p:sldLayoutId id="2147484049" r:id="rId7"/>
    <p:sldLayoutId id="2147484050" r:id="rId8"/>
    <p:sldLayoutId id="2147484051" r:id="rId9"/>
    <p:sldLayoutId id="2147484052" r:id="rId10"/>
    <p:sldLayoutId id="214748405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1D0C73E-516E-4F72-AF47-3264B006B3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4" r:id="rId1"/>
    <p:sldLayoutId id="2147484055" r:id="rId2"/>
    <p:sldLayoutId id="2147484056" r:id="rId3"/>
    <p:sldLayoutId id="2147484057" r:id="rId4"/>
    <p:sldLayoutId id="2147484058" r:id="rId5"/>
    <p:sldLayoutId id="2147484059" r:id="rId6"/>
    <p:sldLayoutId id="2147484060" r:id="rId7"/>
    <p:sldLayoutId id="2147484061" r:id="rId8"/>
    <p:sldLayoutId id="2147484062" r:id="rId9"/>
    <p:sldLayoutId id="2147484063" r:id="rId10"/>
    <p:sldLayoutId id="2147484064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F98629D-BC81-42B2-A23B-EE56A8E7C0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5" r:id="rId1"/>
    <p:sldLayoutId id="2147484066" r:id="rId2"/>
    <p:sldLayoutId id="2147484067" r:id="rId3"/>
    <p:sldLayoutId id="2147484068" r:id="rId4"/>
    <p:sldLayoutId id="2147484069" r:id="rId5"/>
    <p:sldLayoutId id="2147484070" r:id="rId6"/>
    <p:sldLayoutId id="2147484071" r:id="rId7"/>
    <p:sldLayoutId id="2147484072" r:id="rId8"/>
    <p:sldLayoutId id="2147484073" r:id="rId9"/>
    <p:sldLayoutId id="2147484074" r:id="rId10"/>
    <p:sldLayoutId id="214748407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4999A5E-B411-4AF5-8A6F-E5319271B6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6" r:id="rId1"/>
    <p:sldLayoutId id="2147484077" r:id="rId2"/>
    <p:sldLayoutId id="2147484078" r:id="rId3"/>
    <p:sldLayoutId id="2147484079" r:id="rId4"/>
    <p:sldLayoutId id="2147484080" r:id="rId5"/>
    <p:sldLayoutId id="2147484081" r:id="rId6"/>
    <p:sldLayoutId id="2147484082" r:id="rId7"/>
    <p:sldLayoutId id="2147484083" r:id="rId8"/>
    <p:sldLayoutId id="2147484084" r:id="rId9"/>
    <p:sldLayoutId id="2147484085" r:id="rId10"/>
    <p:sldLayoutId id="2147484086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6061897-D134-4DB1-85DF-4BB1B4C0EF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89" r:id="rId3"/>
    <p:sldLayoutId id="2147484090" r:id="rId4"/>
    <p:sldLayoutId id="2147484091" r:id="rId5"/>
    <p:sldLayoutId id="2147484092" r:id="rId6"/>
    <p:sldLayoutId id="2147484093" r:id="rId7"/>
    <p:sldLayoutId id="2147484094" r:id="rId8"/>
    <p:sldLayoutId id="2147484095" r:id="rId9"/>
    <p:sldLayoutId id="2147484096" r:id="rId10"/>
    <p:sldLayoutId id="214748409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EB8FAC9-DB8E-4AFC-895B-8386BB62B7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8" r:id="rId1"/>
    <p:sldLayoutId id="2147484099" r:id="rId2"/>
    <p:sldLayoutId id="2147484100" r:id="rId3"/>
    <p:sldLayoutId id="2147484101" r:id="rId4"/>
    <p:sldLayoutId id="2147484102" r:id="rId5"/>
    <p:sldLayoutId id="2147484103" r:id="rId6"/>
    <p:sldLayoutId id="2147484104" r:id="rId7"/>
    <p:sldLayoutId id="2147484105" r:id="rId8"/>
    <p:sldLayoutId id="2147484106" r:id="rId9"/>
    <p:sldLayoutId id="2147484107" r:id="rId10"/>
    <p:sldLayoutId id="214748410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78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ECDC9658-69FC-48B9-B32E-C35FA921A04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  <p:grpSp>
        <p:nvGrpSpPr>
          <p:cNvPr id="8200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8201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02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03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7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04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05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06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7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07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7" cy="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08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09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10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7" cy="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11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7" cy="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12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13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14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15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7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16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7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17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18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19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7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20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7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21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22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23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24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7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25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7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26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27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28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7" cy="7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29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7" cy="7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30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31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7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9" r:id="rId1"/>
    <p:sldLayoutId id="2147484109" r:id="rId2"/>
    <p:sldLayoutId id="2147484110" r:id="rId3"/>
    <p:sldLayoutId id="2147484111" r:id="rId4"/>
    <p:sldLayoutId id="2147484112" r:id="rId5"/>
    <p:sldLayoutId id="2147484113" r:id="rId6"/>
    <p:sldLayoutId id="2147484114" r:id="rId7"/>
    <p:sldLayoutId id="2147484115" r:id="rId8"/>
    <p:sldLayoutId id="2147484116" r:id="rId9"/>
    <p:sldLayoutId id="2147484117" r:id="rId10"/>
    <p:sldLayoutId id="2147484118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  <a:cs typeface="+mn-cs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  <a:cs typeface="+mn-cs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skif174.ru/cat/caramel/caramel-on-a-stick/(&#1092;&#1086;&#1090;&#1086;" TargetMode="External"/><Relationship Id="rId1" Type="http://schemas.openxmlformats.org/officeDocument/2006/relationships/slideLayout" Target="../slideLayouts/slideLayout7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9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2800" smtClean="0"/>
              <a:t>Конкурс детских исследовательских проектов «Первые шаги в науку»</a:t>
            </a:r>
            <a:br>
              <a:rPr lang="ru-RU" altLang="ru-RU" sz="2800" smtClean="0"/>
            </a:br>
            <a:endParaRPr lang="ru-RU" altLang="ru-RU" sz="2800" smtClean="0"/>
          </a:p>
        </p:txBody>
      </p:sp>
      <p:sp>
        <p:nvSpPr>
          <p:cNvPr id="10243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sz="3600" smtClean="0"/>
              <a:t>Тема: «Как появляются леденцы на палочке?»</a:t>
            </a:r>
          </a:p>
          <a:p>
            <a:pPr eaLnBrk="1" hangingPunct="1">
              <a:buFont typeface="Wingdings" pitchFamily="2" charset="2"/>
              <a:buNone/>
            </a:pPr>
            <a:endParaRPr lang="ru-RU" altLang="ru-RU" smtClean="0"/>
          </a:p>
          <a:p>
            <a:pPr eaLnBrk="1" hangingPunct="1">
              <a:buFont typeface="Wingdings" pitchFamily="2" charset="2"/>
              <a:buNone/>
            </a:pPr>
            <a:r>
              <a:rPr lang="ru-RU" altLang="ru-RU" smtClean="0"/>
              <a:t>Приготовила: Григорьева Полина, 5 лет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mtClean="0"/>
              <a:t>                        </a:t>
            </a:r>
            <a:r>
              <a:rPr lang="ru-RU" altLang="ru-RU" sz="2800" smtClean="0"/>
              <a:t>МБДОУ «Детский сад «Алёнка»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2800" smtClean="0"/>
              <a:t> Руководитель: Хакимова Марина Егоровна,</a:t>
            </a:r>
          </a:p>
          <a:p>
            <a:pPr algn="r" eaLnBrk="1" hangingPunct="1">
              <a:buFont typeface="Wingdings" pitchFamily="2" charset="2"/>
              <a:buNone/>
            </a:pPr>
            <a:r>
              <a:rPr lang="ru-RU" altLang="ru-RU" sz="2800" smtClean="0"/>
              <a:t>воспитатель МБДОУ «Д/с Алёнка»</a:t>
            </a:r>
          </a:p>
          <a:p>
            <a:pPr algn="r" eaLnBrk="1" hangingPunct="1">
              <a:buFont typeface="Wingdings" pitchFamily="2" charset="2"/>
              <a:buNone/>
            </a:pPr>
            <a:r>
              <a:rPr lang="ru-RU" altLang="ru-RU" sz="2800" smtClean="0"/>
              <a:t>города Абакана Республики Хакасия</a:t>
            </a: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eaLnBrk="1" hangingPunct="1"/>
            <a:r>
              <a:rPr lang="ru-RU" altLang="ru-RU" sz="2600" smtClean="0"/>
              <a:t>Я доказала, что леденцы можно приготовить дома, но только с помощью взрослых!</a:t>
            </a:r>
          </a:p>
        </p:txBody>
      </p:sp>
      <p:pic>
        <p:nvPicPr>
          <p:cNvPr id="19459" name="Picture 5" descr="image-869c1ac59027cf2dd00bb5df5fcf1f95dc93216f8292c82263ecf88aaf954c51-V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32138" y="1557338"/>
            <a:ext cx="3168650" cy="5184775"/>
          </a:xfr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600" smtClean="0"/>
              <a:t>Я узнала, как готовят леденцы, что все леденцы одного цвета, а окрашивают их соком или пищевым красителем.</a:t>
            </a:r>
          </a:p>
        </p:txBody>
      </p:sp>
      <p:pic>
        <p:nvPicPr>
          <p:cNvPr id="20483" name="Picture 5" descr="011912_0923_5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1628775"/>
            <a:ext cx="6985000" cy="4679950"/>
          </a:xfr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218487" cy="1871663"/>
          </a:xfrm>
        </p:spPr>
        <p:txBody>
          <a:bodyPr/>
          <a:lstStyle/>
          <a:p>
            <a:pPr eaLnBrk="1" hangingPunct="1"/>
            <a:r>
              <a:rPr lang="ru-RU" altLang="ru-RU" sz="2600" smtClean="0"/>
              <a:t>В ходе своего исследования я узнала много интересного про леденцы и предлагаю Вам  сделать их дома! Пробуйте, фантазируйте, творите!</a:t>
            </a:r>
          </a:p>
        </p:txBody>
      </p:sp>
      <p:pic>
        <p:nvPicPr>
          <p:cNvPr id="21507" name="Picture 5" descr="377318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5150" y="2133600"/>
            <a:ext cx="5473700" cy="4248150"/>
          </a:xfr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 sz="6000" smtClean="0"/>
              <a:t>Спасибо за внимание!</a:t>
            </a:r>
          </a:p>
        </p:txBody>
      </p:sp>
      <p:sp>
        <p:nvSpPr>
          <p:cNvPr id="2253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altLang="ru-RU" sz="2000" smtClean="0"/>
              <a:t>1. Татьяна Богданова.  Статья «Петушок на палочке» из номера:«Аргументы и факты» №4 - Про Кухню</a:t>
            </a:r>
          </a:p>
          <a:p>
            <a:pPr>
              <a:buFont typeface="Wingdings" pitchFamily="2" charset="2"/>
              <a:buNone/>
            </a:pPr>
            <a:r>
              <a:rPr lang="ru-RU" altLang="ru-RU" sz="2000" smtClean="0"/>
              <a:t>2 «Сахарные фигурки» Автор Шипунова В.И 1999г.</a:t>
            </a:r>
          </a:p>
          <a:p>
            <a:pPr>
              <a:buFont typeface="Wingdings" pitchFamily="2" charset="2"/>
              <a:buNone/>
            </a:pPr>
            <a:r>
              <a:rPr lang="ru-RU" altLang="ru-RU" sz="2000" b="1" smtClean="0"/>
              <a:t>Другие источники информации</a:t>
            </a:r>
            <a:endParaRPr lang="ru-RU" altLang="ru-RU" sz="2000" smtClean="0"/>
          </a:p>
          <a:p>
            <a:pPr>
              <a:buFont typeface="Wingdings" pitchFamily="2" charset="2"/>
              <a:buNone/>
            </a:pPr>
            <a:r>
              <a:rPr lang="ru-RU" altLang="ru-RU" sz="2000" u="sng" smtClean="0"/>
              <a:t>3.</a:t>
            </a:r>
            <a:r>
              <a:rPr lang="en-US" altLang="ru-RU" sz="2000" u="sng" smtClean="0"/>
              <a:t>ru</a:t>
            </a:r>
            <a:r>
              <a:rPr lang="ru-RU" altLang="ru-RU" sz="2000" u="sng" smtClean="0"/>
              <a:t>.</a:t>
            </a:r>
            <a:r>
              <a:rPr lang="en-US" altLang="ru-RU" sz="2000" u="sng" smtClean="0"/>
              <a:t>wikipedia</a:t>
            </a:r>
            <a:r>
              <a:rPr lang="ru-RU" altLang="ru-RU" sz="2000" u="sng" smtClean="0"/>
              <a:t>.</a:t>
            </a:r>
            <a:r>
              <a:rPr lang="en-US" altLang="ru-RU" sz="2000" u="sng" smtClean="0"/>
              <a:t>org</a:t>
            </a:r>
            <a:r>
              <a:rPr lang="en-US" altLang="ru-RU" sz="2000" i="1" smtClean="0"/>
              <a:t>  </a:t>
            </a:r>
            <a:r>
              <a:rPr lang="ru-RU" altLang="ru-RU" sz="2000" i="1" smtClean="0"/>
              <a:t>«Википедия»- универсальная   энциклопедия </a:t>
            </a:r>
            <a:endParaRPr lang="ru-RU" altLang="ru-RU" sz="2000" smtClean="0"/>
          </a:p>
          <a:p>
            <a:pPr>
              <a:buFont typeface="Wingdings" pitchFamily="2" charset="2"/>
              <a:buNone/>
            </a:pPr>
            <a:r>
              <a:rPr lang="ru-RU" altLang="ru-RU" sz="2000" u="sng" smtClean="0"/>
              <a:t>4.</a:t>
            </a:r>
            <a:r>
              <a:rPr lang="en-US" altLang="ru-RU" sz="2000" u="sng" smtClean="0"/>
              <a:t>potomy</a:t>
            </a:r>
            <a:r>
              <a:rPr lang="ru-RU" altLang="ru-RU" sz="2000" u="sng" smtClean="0"/>
              <a:t>.</a:t>
            </a:r>
            <a:r>
              <a:rPr lang="en-US" altLang="ru-RU" sz="2000" u="sng" smtClean="0"/>
              <a:t>ru</a:t>
            </a:r>
            <a:r>
              <a:rPr lang="en-US" altLang="ru-RU" sz="2000" smtClean="0"/>
              <a:t> </a:t>
            </a:r>
            <a:r>
              <a:rPr lang="ru-RU" altLang="ru-RU" sz="2000" i="1" smtClean="0"/>
              <a:t>      Детская энциклопедия  «Вместе познаем мир»     </a:t>
            </a:r>
            <a:endParaRPr lang="ru-RU" altLang="ru-RU" sz="2000" smtClean="0"/>
          </a:p>
          <a:p>
            <a:pPr>
              <a:buFont typeface="Wingdings" pitchFamily="2" charset="2"/>
              <a:buNone/>
            </a:pPr>
            <a:r>
              <a:rPr lang="ru-RU" altLang="ru-RU" sz="2000" i="1" smtClean="0"/>
              <a:t>5.</a:t>
            </a:r>
            <a:r>
              <a:rPr lang="ru-RU" altLang="ru-RU" sz="2000" smtClean="0"/>
              <a:t> </a:t>
            </a:r>
            <a:r>
              <a:rPr lang="ru-RU" altLang="ru-RU" sz="2000" i="1" u="sng" smtClean="0">
                <a:hlinkClick r:id="rId2"/>
              </a:rPr>
              <a:t>http://skif174.ru/cat/caramel/caramel-on-a-stick/(фото</a:t>
            </a:r>
            <a:r>
              <a:rPr lang="ru-RU" altLang="ru-RU" sz="2000" i="1" smtClean="0"/>
              <a:t> )</a:t>
            </a:r>
            <a:endParaRPr lang="ru-RU" altLang="ru-RU" sz="2000" smtClean="0"/>
          </a:p>
          <a:p>
            <a:pPr>
              <a:buFont typeface="Wingdings" pitchFamily="2" charset="2"/>
              <a:buNone/>
            </a:pPr>
            <a:r>
              <a:rPr lang="ru-RU" altLang="ru-RU" sz="2000" i="1" smtClean="0"/>
              <a:t>6.http://www.aif.ru/food/children/1364151 (фото )</a:t>
            </a:r>
            <a:endParaRPr lang="ru-RU" altLang="ru-RU" sz="2000" smtClean="0"/>
          </a:p>
          <a:p>
            <a:pPr>
              <a:buFont typeface="Wingdings" pitchFamily="2" charset="2"/>
              <a:buNone/>
            </a:pPr>
            <a:r>
              <a:rPr lang="ru-RU" altLang="ru-RU" sz="2000" i="1" smtClean="0"/>
              <a:t>7.https://vk.com/album-35187167_152320703(фото )</a:t>
            </a:r>
            <a:endParaRPr lang="ru-RU" altLang="ru-RU" sz="2000" smtClean="0"/>
          </a:p>
          <a:p>
            <a:endParaRPr lang="ru-RU" altLang="ru-RU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469188" cy="719137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126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68313" y="836613"/>
            <a:ext cx="8229600" cy="4929187"/>
          </a:xfrm>
        </p:spPr>
        <p:txBody>
          <a:bodyPr/>
          <a:lstStyle/>
          <a:p>
            <a:pPr eaLnBrk="1" hangingPunct="1"/>
            <a:r>
              <a:rPr lang="ru-RU" altLang="ru-RU" sz="2600" b="1" smtClean="0"/>
              <a:t>Объект исследования-</a:t>
            </a:r>
            <a:r>
              <a:rPr lang="ru-RU" altLang="ru-RU" sz="2600" smtClean="0"/>
              <a:t> леденцы на палочке.</a:t>
            </a:r>
          </a:p>
          <a:p>
            <a:pPr eaLnBrk="1" hangingPunct="1"/>
            <a:r>
              <a:rPr lang="ru-RU" altLang="ru-RU" sz="2600" b="1" smtClean="0"/>
              <a:t>Цель исследования: </a:t>
            </a:r>
            <a:r>
              <a:rPr lang="ru-RU" altLang="ru-RU" sz="2600" smtClean="0"/>
              <a:t>знакомство с техникой приготовления леденцов, объяснение , почему леденцы получаются разного цвета из белого сахара.</a:t>
            </a:r>
          </a:p>
          <a:p>
            <a:pPr eaLnBrk="1" hangingPunct="1"/>
            <a:r>
              <a:rPr lang="ru-RU" altLang="ru-RU" sz="2600" b="1" smtClean="0"/>
              <a:t>Гипотезы-</a:t>
            </a:r>
            <a:r>
              <a:rPr lang="ru-RU" altLang="ru-RU" sz="2600" smtClean="0"/>
              <a:t> 1-можно сделать леденцы дома  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2600" smtClean="0"/>
              <a:t>                        2- нельзя сделать леденцы дома.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2600" b="1" smtClean="0"/>
              <a:t>    Задачи исследования-</a:t>
            </a:r>
            <a:r>
              <a:rPr lang="ru-RU" altLang="ru-RU" sz="2600" smtClean="0"/>
              <a:t>знакомство с историей происхождения леденцов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2600" smtClean="0"/>
              <a:t>   -знакомство с процессом изготовления леденцов.</a:t>
            </a:r>
          </a:p>
          <a:p>
            <a:pPr eaLnBrk="1" hangingPunct="1">
              <a:buFont typeface="Wingdings" pitchFamily="2" charset="2"/>
              <a:buNone/>
            </a:pPr>
            <a:endParaRPr lang="ru-RU" altLang="ru-RU" sz="2600" smtClean="0"/>
          </a:p>
          <a:p>
            <a:pPr eaLnBrk="1" hangingPunct="1">
              <a:buFont typeface="Wingdings" pitchFamily="2" charset="2"/>
              <a:buNone/>
            </a:pPr>
            <a:endParaRPr lang="ru-RU" altLang="ru-RU" sz="260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930275"/>
          </a:xfrm>
        </p:spPr>
        <p:txBody>
          <a:bodyPr/>
          <a:lstStyle/>
          <a:p>
            <a:pPr algn="ctr" eaLnBrk="1" hangingPunct="1"/>
            <a:r>
              <a:rPr lang="ru-RU" altLang="ru-RU" sz="4000" smtClean="0"/>
              <a:t>Методы:</a:t>
            </a:r>
            <a:endParaRPr lang="ru-RU" altLang="ru-RU" smtClean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0784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sz="3200" smtClean="0"/>
              <a:t>-изучение специальной литературы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3200" smtClean="0"/>
              <a:t>-наблюдение и самостоятельная деятельность</a:t>
            </a:r>
          </a:p>
          <a:p>
            <a:pPr eaLnBrk="1" hangingPunct="1">
              <a:buFont typeface="Wingdings" pitchFamily="2" charset="2"/>
              <a:buNone/>
            </a:pPr>
            <a:endParaRPr lang="ru-RU" altLang="ru-RU" sz="3200" smtClean="0"/>
          </a:p>
          <a:p>
            <a:pPr eaLnBrk="1" hangingPunct="1">
              <a:buFont typeface="Wingdings" pitchFamily="2" charset="2"/>
              <a:buNone/>
            </a:pPr>
            <a:endParaRPr lang="ru-RU" altLang="ru-RU" sz="3200" smtClean="0"/>
          </a:p>
          <a:p>
            <a:pPr eaLnBrk="1" hangingPunct="1">
              <a:buFont typeface="Wingdings" pitchFamily="2" charset="2"/>
              <a:buNone/>
            </a:pPr>
            <a:r>
              <a:rPr lang="ru-RU" altLang="ru-RU" sz="3200" smtClean="0"/>
              <a:t>-обобщение результатов деятельности.</a:t>
            </a:r>
          </a:p>
          <a:p>
            <a:pPr eaLnBrk="1" hangingPunct="1">
              <a:buFont typeface="Wingdings" pitchFamily="2" charset="2"/>
              <a:buNone/>
            </a:pPr>
            <a:endParaRPr lang="ru-RU" altLang="ru-RU" smtClean="0"/>
          </a:p>
        </p:txBody>
      </p:sp>
      <p:pic>
        <p:nvPicPr>
          <p:cNvPr id="12292" name="Рисунок 15" descr="скачанные файлы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692150"/>
            <a:ext cx="159385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Рисунок 17" descr="скачанные файлы (1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2349500"/>
            <a:ext cx="2808287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Рисунок 18" descr="emocii25_small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652963"/>
            <a:ext cx="360045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600" smtClean="0"/>
              <a:t>Моя мама  отлично помнит такие леденцы на палочке. Я  увидела на Масленице, как их продают и попросила маму купить один.</a:t>
            </a:r>
          </a:p>
        </p:txBody>
      </p:sp>
      <p:pic>
        <p:nvPicPr>
          <p:cNvPr id="13315" name="Picture 5" descr="sibir_peyuh_24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088" y="1673225"/>
            <a:ext cx="7489825" cy="4502150"/>
          </a:xfr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2600" smtClean="0"/>
              <a:t>Сейчас в магазине продают чупа-чупсы, и мы привыкли их покупать.</a:t>
            </a:r>
          </a:p>
        </p:txBody>
      </p:sp>
      <p:pic>
        <p:nvPicPr>
          <p:cNvPr id="14339" name="Picture 5" descr="f63978783466a0edf8f76df0c11e9553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6013" y="1557338"/>
            <a:ext cx="7200900" cy="4899025"/>
          </a:xfr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2600" smtClean="0"/>
              <a:t>Я сравнила леденцы и чупа-чупсы:</a:t>
            </a:r>
          </a:p>
        </p:txBody>
      </p:sp>
      <p:sp>
        <p:nvSpPr>
          <p:cNvPr id="15363" name="Текст 5"/>
          <p:cNvSpPr>
            <a:spLocks noGrp="1"/>
          </p:cNvSpPr>
          <p:nvPr>
            <p:ph type="body" idx="1"/>
          </p:nvPr>
        </p:nvSpPr>
        <p:spPr>
          <a:xfrm>
            <a:off x="457200" y="1557338"/>
            <a:ext cx="4040188" cy="935037"/>
          </a:xfrm>
        </p:spPr>
        <p:txBody>
          <a:bodyPr/>
          <a:lstStyle/>
          <a:p>
            <a:pPr eaLnBrk="1" hangingPunct="1"/>
            <a:endParaRPr lang="ru-RU" altLang="ru-RU" smtClean="0"/>
          </a:p>
          <a:p>
            <a:pPr eaLnBrk="1" hangingPunct="1"/>
            <a:endParaRPr lang="ru-RU" altLang="ru-RU" smtClean="0"/>
          </a:p>
          <a:p>
            <a:pPr eaLnBrk="1" hangingPunct="1"/>
            <a:endParaRPr lang="ru-RU" altLang="ru-RU" smtClean="0"/>
          </a:p>
          <a:p>
            <a:pPr eaLnBrk="1" hangingPunct="1"/>
            <a:r>
              <a:rPr lang="ru-RU" altLang="ru-RU" smtClean="0"/>
              <a:t>Общее: сладкие, на палочке</a:t>
            </a:r>
          </a:p>
        </p:txBody>
      </p:sp>
      <p:pic>
        <p:nvPicPr>
          <p:cNvPr id="15364" name="Picture 5" descr="250447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420938"/>
            <a:ext cx="4040188" cy="3600450"/>
          </a:xfrm>
          <a:noFill/>
        </p:spPr>
      </p:pic>
      <p:sp>
        <p:nvSpPr>
          <p:cNvPr id="15365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Разное: вкус, форма.</a:t>
            </a:r>
          </a:p>
        </p:txBody>
      </p:sp>
      <p:pic>
        <p:nvPicPr>
          <p:cNvPr id="15366" name="Содержимое 8" descr="скачанные файлы (2).jpg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6825" y="2420938"/>
            <a:ext cx="3382963" cy="3671887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74638"/>
            <a:ext cx="8218487" cy="1930400"/>
          </a:xfrm>
        </p:spPr>
        <p:txBody>
          <a:bodyPr/>
          <a:lstStyle/>
          <a:p>
            <a:pPr eaLnBrk="1" hangingPunct="1"/>
            <a:r>
              <a:rPr lang="ru-RU" altLang="ru-RU" sz="2400" smtClean="0"/>
              <a:t>Я спросила у мамы, как их делают? Можно ли самим их сделать? Мама ответила, что можно попробовать сделать их дома. Мы прочитали в энциклопедии, что давным-давно такие леденцы продавали на праздниках вместо конфет. </a:t>
            </a:r>
          </a:p>
        </p:txBody>
      </p:sp>
      <p:pic>
        <p:nvPicPr>
          <p:cNvPr id="16387" name="Picture 5" descr="x_c5262e34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1913" y="2997200"/>
            <a:ext cx="6192837" cy="3709988"/>
          </a:xfr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866900"/>
          </a:xfrm>
        </p:spPr>
        <p:txBody>
          <a:bodyPr/>
          <a:lstStyle/>
          <a:p>
            <a:pPr eaLnBrk="1" hangingPunct="1"/>
            <a:r>
              <a:rPr lang="ru-RU" altLang="ru-RU" sz="2400" smtClean="0"/>
              <a:t>Мы узнали рецепт приготовления леденцов в интернете. Смешали сахар, нагрели, сахар поменял цвет с белого на темно-желтый. Все леденцы были почти одинакового цвета. </a:t>
            </a:r>
          </a:p>
        </p:txBody>
      </p:sp>
      <p:pic>
        <p:nvPicPr>
          <p:cNvPr id="17411" name="Picture 5" descr="image-3f6ee8a79c896df4ba8bd453965a2fe30a4c7396de8ec95f89ee618617acd202-V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36925" y="2039938"/>
            <a:ext cx="2747963" cy="4557712"/>
          </a:xfr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200" smtClean="0"/>
              <a:t> Сироп вылили в специальную форму, вставили палочки, остудили. Все, леденцы готовы! Они были самыми вкусными, ведь я их делала сама!</a:t>
            </a:r>
          </a:p>
        </p:txBody>
      </p:sp>
      <p:pic>
        <p:nvPicPr>
          <p:cNvPr id="18435" name="Picture 6" descr="image-58595662edb77cdff4be6490a1a96ee4f6eb6945dc52f7e1f26113cd5bb2608d-V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16238" y="1412875"/>
            <a:ext cx="3384550" cy="5329238"/>
          </a:xfr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uikanim">
  <a:themeElements>
    <a:clrScheme name="quikani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quikanim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quikani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uikanim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uikanim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uikanim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uikanim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uikanim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uikanim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uikanim 8">
        <a:dk1>
          <a:srgbClr val="000000"/>
        </a:dk1>
        <a:lt1>
          <a:srgbClr val="66FFCC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B8FFE2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uikanim 9">
        <a:dk1>
          <a:srgbClr val="000000"/>
        </a:dk1>
        <a:lt1>
          <a:srgbClr val="FFFFCC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E2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1">
  <a:themeElements>
    <a:clrScheme name="Default Design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1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1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1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1 8">
        <a:dk1>
          <a:srgbClr val="000000"/>
        </a:dk1>
        <a:lt1>
          <a:srgbClr val="66FFCC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B8FFE2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1 9">
        <a:dk1>
          <a:srgbClr val="000000"/>
        </a:dk1>
        <a:lt1>
          <a:srgbClr val="FFFFCC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E2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3">
        <a:dk1>
          <a:srgbClr val="000000"/>
        </a:dk1>
        <a:lt1>
          <a:srgbClr val="66FFCC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B8FFE2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4">
        <a:dk1>
          <a:srgbClr val="000000"/>
        </a:dk1>
        <a:lt1>
          <a:srgbClr val="FFFFCC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E2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Default Design1">
  <a:themeElements>
    <a:clrScheme name="1_Default Design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1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1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1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1 8">
        <a:dk1>
          <a:srgbClr val="000000"/>
        </a:dk1>
        <a:lt1>
          <a:srgbClr val="66FFCC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B8FFE2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1 9">
        <a:dk1>
          <a:srgbClr val="000000"/>
        </a:dk1>
        <a:lt1>
          <a:srgbClr val="FFFFCC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E2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3">
        <a:dk1>
          <a:srgbClr val="000000"/>
        </a:dk1>
        <a:lt1>
          <a:srgbClr val="66FFCC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B8FFE2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14">
        <a:dk1>
          <a:srgbClr val="000000"/>
        </a:dk1>
        <a:lt1>
          <a:srgbClr val="FFFFCC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E2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Default Design1">
  <a:themeElements>
    <a:clrScheme name="2_Default Design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_Default Design1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1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1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1 8">
        <a:dk1>
          <a:srgbClr val="000000"/>
        </a:dk1>
        <a:lt1>
          <a:srgbClr val="66FFCC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B8FFE2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1 9">
        <a:dk1>
          <a:srgbClr val="000000"/>
        </a:dk1>
        <a:lt1>
          <a:srgbClr val="FFFFCC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E2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Default Design">
  <a:themeElements>
    <a:clrScheme name="3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3">
        <a:dk1>
          <a:srgbClr val="000000"/>
        </a:dk1>
        <a:lt1>
          <a:srgbClr val="66FFCC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B8FFE2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14">
        <a:dk1>
          <a:srgbClr val="000000"/>
        </a:dk1>
        <a:lt1>
          <a:srgbClr val="FFFFCC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E2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Сеть">
  <a:themeElements>
    <a:clrScheme name="Сеть 12">
      <a:dk1>
        <a:srgbClr val="000000"/>
      </a:dk1>
      <a:lt1>
        <a:srgbClr val="FFFFCC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E2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еть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1">
        <a:dk1>
          <a:srgbClr val="000000"/>
        </a:dk1>
        <a:lt1>
          <a:srgbClr val="66FFCC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B8FFE2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2">
        <a:dk1>
          <a:srgbClr val="000000"/>
        </a:dk1>
        <a:lt1>
          <a:srgbClr val="FFFFCC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E2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quikanim</Template>
  <TotalTime>156</TotalTime>
  <Words>408</Words>
  <Application>Microsoft Office PowerPoint</Application>
  <PresentationFormat>Экран (4:3)</PresentationFormat>
  <Paragraphs>43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14</vt:i4>
      </vt:variant>
    </vt:vector>
  </HeadingPairs>
  <TitlesOfParts>
    <vt:vector size="25" baseType="lpstr">
      <vt:lpstr>Arial</vt:lpstr>
      <vt:lpstr>Calibri</vt:lpstr>
      <vt:lpstr>Wingdings</vt:lpstr>
      <vt:lpstr>quikanim</vt:lpstr>
      <vt:lpstr>Default Design1</vt:lpstr>
      <vt:lpstr>1_Default Design</vt:lpstr>
      <vt:lpstr>1_Default Design1</vt:lpstr>
      <vt:lpstr>2_Default Design</vt:lpstr>
      <vt:lpstr>2_Default Design1</vt:lpstr>
      <vt:lpstr>3_Default Design</vt:lpstr>
      <vt:lpstr>Сеть</vt:lpstr>
      <vt:lpstr>Конкурс детских исследовательских проектов «Первые шаги в науку» </vt:lpstr>
      <vt:lpstr>Презентация PowerPoint</vt:lpstr>
      <vt:lpstr>Методы:</vt:lpstr>
      <vt:lpstr>Моя мама  отлично помнит такие леденцы на палочке. Я  увидела на Масленице, как их продают и попросила маму купить один.</vt:lpstr>
      <vt:lpstr>Сейчас в магазине продают чупа-чупсы, и мы привыкли их покупать.</vt:lpstr>
      <vt:lpstr>Я сравнила леденцы и чупа-чупсы:</vt:lpstr>
      <vt:lpstr>Я спросила у мамы, как их делают? Можно ли самим их сделать? Мама ответила, что можно попробовать сделать их дома. Мы прочитали в энциклопедии, что давным-давно такие леденцы продавали на праздниках вместо конфет. </vt:lpstr>
      <vt:lpstr>Мы узнали рецепт приготовления леденцов в интернете. Смешали сахар, нагрели, сахар поменял цвет с белого на темно-желтый. Все леденцы были почти одинакового цвета. </vt:lpstr>
      <vt:lpstr> Сироп вылили в специальную форму, вставили палочки, остудили. Все, леденцы готовы! Они были самыми вкусными, ведь я их делала сама!</vt:lpstr>
      <vt:lpstr>Я доказала, что леденцы можно приготовить дома, но только с помощью взрослых!</vt:lpstr>
      <vt:lpstr>Я узнала, как готовят леденцы, что все леденцы одного цвета, а окрашивают их соком или пищевым красителем.</vt:lpstr>
      <vt:lpstr>В ходе своего исследования я узнала много интересного про леденцы и предлагаю Вам  сделать их дома! Пробуйте, фантазируйте, творите!</vt:lpstr>
      <vt:lpstr>Спасибо за внимание!</vt:lpstr>
      <vt:lpstr>Презентация PowerPoint</vt:lpstr>
    </vt:vector>
  </TitlesOfParts>
  <Company>505.ru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«Детский сад « Алёнка»</dc:title>
  <dc:creator>1</dc:creator>
  <cp:lastModifiedBy>Наталья</cp:lastModifiedBy>
  <cp:revision>14</cp:revision>
  <dcterms:created xsi:type="dcterms:W3CDTF">2016-03-13T09:40:00Z</dcterms:created>
  <dcterms:modified xsi:type="dcterms:W3CDTF">2016-04-15T10:03:07Z</dcterms:modified>
</cp:coreProperties>
</file>