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67" r:id="rId4"/>
    <p:sldId id="270" r:id="rId5"/>
    <p:sldId id="259" r:id="rId6"/>
    <p:sldId id="260" r:id="rId7"/>
    <p:sldId id="265" r:id="rId8"/>
    <p:sldId id="261" r:id="rId9"/>
    <p:sldId id="266" r:id="rId10"/>
    <p:sldId id="262" r:id="rId11"/>
    <p:sldId id="263" r:id="rId12"/>
    <p:sldId id="269" r:id="rId13"/>
    <p:sldId id="264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18" autoAdjust="0"/>
    <p:restoredTop sz="94660"/>
  </p:normalViewPr>
  <p:slideViewPr>
    <p:cSldViewPr>
      <p:cViewPr>
        <p:scale>
          <a:sx n="109" d="100"/>
          <a:sy n="109" d="100"/>
        </p:scale>
        <p:origin x="-169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6" Type="http://schemas.microsoft.com/office/2007/relationships/hdphoto" Target="../media/hdphoto3.wdp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microsoft.com/office/2007/relationships/hdphoto" Target="../media/hdphoto5.wdp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yandex.ru/clck/jsredir?from=yandex.ru;images/search;images;;&amp;text=&amp;etext=1022.MgzgM-rhkJgGMfx_Hcs3iCFLYz0CQ1xkomqKud8mSj3bSxTdUFn55NqZbgum-J-4dcYBRJwTBv_CmyVV48qRYKWLAkjEArvy8vH_fVR9iodHDG-oPt23qc9erJuzXApmb6AkxCOObqLHnY6THFcGhg.9066ff78d6ed53291f5d97c6a7c8753f73920271&amp;uuid=&amp;state=tid_Wvm4RM28ca_MiO4Ne9osTPtpHS9wicjEF5X7fRziVPIHCd9FyQ&amp;data=UlNrNmk5WktYejR0eWJFYk1LdmtxblU0UTJaVTVJaFZSRDlGSFlxaTNfTVNjNmNUNjhfcTdyc1ZXd2Zqa3hDdVVGNFRDWXhjTHJiaDEzRUFFRkYxNE9Fa0J0RjlhVjB1ZTdWNzA1aGNUbTdwSGd6cWhnTFJTN0w5TTZNZ08wQ0Y&amp;b64e=2&amp;sign=f418e4dec305f6153d425da8074a50ff&amp;keyno=0&amp;l10n=ru" TargetMode="External"/><Relationship Id="rId3" Type="http://schemas.openxmlformats.org/officeDocument/2006/relationships/hyperlink" Target="http://flamber.ru/1255570662/photos/1367672110/" TargetMode="External"/><Relationship Id="rId7" Type="http://schemas.openxmlformats.org/officeDocument/2006/relationships/hyperlink" Target="http://yandex.ru/clck/jsredir?from=yandex.ru;images/search;images;;&amp;text=&amp;etext=1022.194StpQJz4CYCuzHtPhnAMsGwHh4Stvfmf8TLkVxHYTgydufVVrAZSbLh7Tlxu7FhluDZF2inYP-R4bsWU81ekxuyV3LfiG66j--BY179yhdYXBYJDnGeQ8yd1Lo6x4jLukN073eKN7X-M3KtJZqUg.7a750e6cb88f9350eefc17b241745abb33a3d931&amp;uuid=&amp;state=tid_Wvm4RM28ca_MiO4Ne9osTPtpHS9wicjEF5X7fRziVPIHCd9FyQ&amp;data=UlNrNmk5WktYejR0eWJFYk1LdmtxbG5IcDg1NFhQT1M5UEpFeXpSQkwxQUFPSHExaHZjazk5em5fbVRNNzE3cWpxSXlGNEdsbzN3czJmc01XbFBfZ2pkR0JNWmdHVW1HeWFVT2tWQVhoZ1JtTHp3cFhHTW5reWllQ2hYRkIzRWIwLUZiUmEwTU1wQkFOT3ZkN2h6VGV1eEhlWmVZX2hDV3Bxdzk2MWRjRUxv&amp;b64e=2&amp;sign=8df32c2054a4f48c9ba15177adcf5bc5&amp;keyno=0&amp;l10n=ru" TargetMode="External"/><Relationship Id="rId2" Type="http://schemas.openxmlformats.org/officeDocument/2006/relationships/hyperlink" Target="http://vk.com/club12555252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yandex.ru/clck/jsredir?from=yandex.ru;images/search;images;;&amp;text=&amp;etext=1022.H_DDmEuaoz_bJM-jD64NCOM3s6nx6fN19GCwGp1RQy7CMVE0m6eZZZZLVCm0yMbN7Ub45xvesTc1zToR3NF2Ymdlm-BMKAkN6e57TTzed1M.1de266759c1c3ab25613a624056f33d5a9f1abb5&amp;uuid=&amp;state=tid_Wvm4RM28ca_MiO4Ne9osTPtpHS9wicjEF5X7fRziVPIHCd9FyQ&amp;data=UlNrNmk5WktYejR0eWJFYk1Ldmtxb1N5NnAwYkxRczRwbHVZRnBVM2VNVVVhb29WeGppeVQ0SWx6NVdNb1dpc0F4TzMzR3RkQWNPM2MxVEV5OFdiMWJKSHdwU0g2cy0wVS1hMEFzNHdDVTYtSzlQcEhBY0VIZ2tfdXdBRklibkJkbkMzSkY5SEEyZlFIeTRKR3Y3dUU0TkxxLU5QcHU2QQ&amp;b64e=2&amp;sign=ed27b397e78d97014801753008154bb2&amp;keyno=0&amp;l10n=ru" TargetMode="External"/><Relationship Id="rId11" Type="http://schemas.openxmlformats.org/officeDocument/2006/relationships/hyperlink" Target="http://www.karakyli-shop.ru/blog/8/" TargetMode="External"/><Relationship Id="rId5" Type="http://schemas.openxmlformats.org/officeDocument/2006/relationships/hyperlink" Target="http://yandex.ru/clck/jsredir?from=yandex.ru;images/search;images;;&amp;text=&amp;etext=1022.j1OArgy_aNrIi3gieWOs6gMmWCUauWCVp85T1eSo7H4eibWyL9M3MD0wONiOUDIk_g9VrWei4ka0k4qKB4yVHiBdlHPWYXXuhpWUZyqO7w8.c594c2f827718229a2673e7db5fd7c0b5726e2f5&amp;uuid=&amp;state=tid_Wvm4RM28ca_MiO4Ne9osTPtpHS9wicjEF5X7fRziVPIHCd9FyQ&amp;data=UlNrNmk5WktYejR0eWJFYk1LdmtxZ0dPSmZsRWZOTm1RM3pBdzdqX2djSU8waHRkTVlSQWQ4VEpDR1dLakV6bXhVNDJLZUhKLXlSQUJrRWIxb1NsclBUSi1wTVhFRmlFX0xFSzRUenJ4SGgyTE01NXExM2dKQQ&amp;b64e=2&amp;sign=7833f052076f545cdb393149493d356c&amp;keyno=0&amp;l10n=ru" TargetMode="External"/><Relationship Id="rId10" Type="http://schemas.openxmlformats.org/officeDocument/2006/relationships/hyperlink" Target="http://yandex.ru/clck/jsredir?from=yandex.ru;images/search;images;;&amp;text=&amp;etext=1022._Z8PGGV9JJNY3eCv6h8iur98awApyLbAhyUdawfmZn7l3yHHRZmhVxGtZpfiafDQenDaU_w_9JhjpFvTuQ__mYHCQyZqcTJj8asTVnKBpspl-ooX7eSWvRiuyuNsgWfaXfW89baq2nN0stmPTEanxw.f2767b74f8ae9e15ca0fbb114925b9f061e754df&amp;uuid=&amp;state=tid_Wvm4RM28ca_MiO4Ne9osTPtpHS9wicjEF5X7fRziVPIHCd9FyQ&amp;data=UlNrNmk5WktYejR0eWJFYk1LdmtxcElRektKSUl1V3Y0eE9kb1dEMFVzVk5iUllYaUI5Vm1CdTI0MzRuYVBWZmJ6WU5jT3l6VXdGZDJYS0F4ZW4zNHd6TW5FbldaMThlWmpzdDZzaVZ4MkhhaFdwNGExRFJNZkV5VkxzSzgxZ2Y&amp;b64e=2&amp;sign=839bd00ed15fc9fa7eb1614e9a72c2cf&amp;keyno=0&amp;l10n=ru" TargetMode="External"/><Relationship Id="rId4" Type="http://schemas.openxmlformats.org/officeDocument/2006/relationships/hyperlink" Target="http://yandex.ru/clck/jsredir?from=yandex.ru;images/search;images;;&amp;text=&amp;etext=1022.3QYEf8xsENPZbF4JEcROB1dr4sS1jL8CaFh06OcWtEyuVcj61RiZPDTPsZ5Epz4GwNtulpqNwHB610Y4vCLzBIu5PcfZQo6obYwcw8Lull0.cbc0618aadabb34c158cdb5064088cc60189dfa7&amp;uuid=&amp;state=tid_Wvm4RM28ca_MiO4Ne9osTPtpHS9wicjEF5X7fRziVPIHCd9FyQ&amp;data=UlNrNmk5WktYejR0eWJFYk1Ldmtxc3VaVnVMeHJGQnZJVFA5T1dtZHJBSjRJcFdwN01MVGJmTC1xbGlRODBMNTlUQnduX0gxUDlLb3dWYjhLcGllUC1qYlhZWUtRVGRRaVFfY29XbHJ5d2RBY2hlbnFyd1BiV3ZTeW5wYUtqT0ZWSWx4ZTcwNjRfbkRxdUdmUWd4ejNueVdiSTRBV3Y0SFA5VjhSajVWOFlicU9vcUw0RlZZLWItY1NmcmthOWxfTFBURTZBaXNWNWRyNzA4bWJ3Q2MzaXNvRkx2X0oyakhPNmNhR0otNjlSdw&amp;b64e=2&amp;sign=2e583b77bdd45a091c856747f74be366&amp;keyno=0&amp;l10n=ru" TargetMode="External"/><Relationship Id="rId9" Type="http://schemas.openxmlformats.org/officeDocument/2006/relationships/hyperlink" Target="http://yandex.ru/clck/jsredir?from=yandex.ru;images/search;images;;&amp;text=&amp;etext=1022.mQsAvahYFBctNUiacocddYjlvNEB2shqrwxtuv0pBNSW2jbDKZUKKypxWj-w64ZDhedha-Rta4V8fyhk04xxi4wBm0YrUPg4MGa1ehbuSIUKx78D5p_wuEIz2mOMu9zJVxdvCTTVQ2IxZDB3qodFpw.327c367a0ac5df0a32a580ea39af0d7135ac5925&amp;uuid=&amp;state=tid_Wvm4RM28ca_MiO4Ne9osTPtpHS9wicjEF5X7fRziVPIHCd9FyQ&amp;data=UlNrNmk5WktYejR0eWJFYk1LdmtxcTc5bXVpa3lBSWRBdk1aN2FDUnRUUWNmblRwX2hwZjVqVjBudUdsd3JzeURGRE5JU1gtOVg3clkxZ0ZqWllzUVA4MUU3eXhCWUFIUGpuOVZVNzZYVE1rX1RoVG43Y29lTWdkdTg2dzlWb0U&amp;b64e=2&amp;sign=e365ac9aa9e8de2bfb8913867eb8292a&amp;keyno=0&amp;l10n=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53650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 algn="ctr">
              <a:buNone/>
            </a:pPr>
            <a:r>
              <a:rPr lang="ru-RU" sz="4800" b="1" dirty="0" smtClean="0"/>
              <a:t>Проект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«Из глубины веков»</a:t>
            </a:r>
          </a:p>
          <a:p>
            <a:pPr algn="ctr">
              <a:buNone/>
            </a:pPr>
            <a:r>
              <a:rPr lang="ru-RU" sz="3600" b="1" dirty="0" smtClean="0"/>
              <a:t>девичья повязка</a:t>
            </a:r>
          </a:p>
          <a:p>
            <a:pPr algn="ctr">
              <a:buNone/>
            </a:pPr>
            <a:r>
              <a:rPr lang="ru-RU" sz="3600" b="1" dirty="0" smtClean="0"/>
              <a:t> </a:t>
            </a:r>
          </a:p>
          <a:p>
            <a:pPr algn="ctr">
              <a:buNone/>
            </a:pPr>
            <a:endParaRPr lang="ru-RU" sz="1700" dirty="0" smtClean="0"/>
          </a:p>
          <a:p>
            <a:pPr marL="0" algn="r">
              <a:spcBef>
                <a:spcPts val="0"/>
              </a:spcBef>
              <a:buNone/>
            </a:pPr>
            <a:r>
              <a:rPr lang="ru-RU" sz="17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Автор проекта:</a:t>
            </a:r>
          </a:p>
          <a:p>
            <a:pPr marL="0" algn="r">
              <a:spcBef>
                <a:spcPts val="0"/>
              </a:spcBef>
              <a:buNone/>
            </a:pPr>
            <a:r>
              <a:rPr lang="ru-RU" sz="17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                               Улицкая Виктория Васильевна 5 </a:t>
            </a:r>
            <a:r>
              <a:rPr lang="ru-RU" sz="17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кл</a:t>
            </a:r>
            <a:r>
              <a:rPr lang="ru-RU" sz="17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                                                                                                  </a:t>
            </a:r>
          </a:p>
          <a:p>
            <a:pPr marL="0" algn="r">
              <a:spcBef>
                <a:spcPts val="0"/>
              </a:spcBef>
              <a:buNone/>
            </a:pPr>
            <a:r>
              <a:rPr lang="ru-RU" sz="17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      детское объединение «Бижу»</a:t>
            </a:r>
          </a:p>
          <a:p>
            <a:pPr marL="0" algn="r">
              <a:spcBef>
                <a:spcPts val="0"/>
              </a:spcBef>
              <a:buNone/>
            </a:pPr>
            <a:r>
              <a:rPr lang="ru-RU" sz="17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Куратор проекта:</a:t>
            </a:r>
          </a:p>
          <a:p>
            <a:pPr marL="0" algn="r">
              <a:spcBef>
                <a:spcPts val="0"/>
              </a:spcBef>
              <a:buNone/>
            </a:pPr>
            <a:r>
              <a:rPr lang="ru-RU" sz="17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           педагог  Медведева Е.Н.</a:t>
            </a:r>
          </a:p>
          <a:p>
            <a:pPr marL="0" algn="r">
              <a:spcBef>
                <a:spcPts val="0"/>
              </a:spcBef>
              <a:buNone/>
            </a:pPr>
            <a:endParaRPr lang="ru-RU" sz="17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algn="r">
              <a:spcBef>
                <a:spcPts val="0"/>
              </a:spcBef>
              <a:buNone/>
            </a:pPr>
            <a:r>
              <a:rPr lang="ru-RU" sz="17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  <a:p>
            <a:pPr marL="0">
              <a:spcBef>
                <a:spcPts val="0"/>
              </a:spcBef>
            </a:pPr>
            <a:endParaRPr lang="ru-RU" sz="17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25922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Муниципальное бюджетное учреждение </a:t>
            </a:r>
            <a:b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дополнительного образования </a:t>
            </a:r>
            <a:b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«Центр детского творчества "Ровесник" </a:t>
            </a: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US" sz="2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  </a:t>
            </a:r>
            <a:r>
              <a:rPr lang="ru-RU" sz="2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Всероссийский конкурс детских   исследовательских  проектов </a:t>
            </a:r>
            <a:br>
              <a:rPr lang="ru-RU" sz="2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«Первые шаги в науку»</a:t>
            </a:r>
            <a:br>
              <a:rPr lang="ru-RU" sz="2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advTm="4000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4482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Используемые  материалы</a:t>
            </a:r>
            <a:r>
              <a:rPr lang="ru-RU" sz="3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ru-RU" sz="3100" b="1" dirty="0" smtClean="0"/>
              <a:t> </a:t>
            </a:r>
            <a:br>
              <a:rPr lang="ru-RU" sz="3100" b="1" dirty="0" smtClean="0"/>
            </a:br>
            <a: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Инструменты  и оборудование  для изготовления  повязки.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1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916832"/>
            <a:ext cx="3600400" cy="2699034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95936" y="1628800"/>
            <a:ext cx="4712200" cy="4467200"/>
          </a:xfrm>
        </p:spPr>
        <p:txBody>
          <a:bodyPr>
            <a:normAutofit/>
          </a:bodyPr>
          <a:lstStyle/>
          <a:p>
            <a:pPr lvl="0"/>
            <a:r>
              <a:rPr lang="ru-RU" sz="1400" b="1" dirty="0" smtClean="0"/>
              <a:t>Основа – золотая парча.</a:t>
            </a:r>
          </a:p>
          <a:p>
            <a:pPr lvl="0"/>
            <a:r>
              <a:rPr lang="ru-RU" sz="1400" b="1" dirty="0" smtClean="0"/>
              <a:t>Подкладка -  </a:t>
            </a:r>
            <a:r>
              <a:rPr lang="ru-RU" sz="1400" b="1" dirty="0" err="1" smtClean="0"/>
              <a:t>флизелин</a:t>
            </a:r>
            <a:r>
              <a:rPr lang="ru-RU" sz="1400" b="1" dirty="0" smtClean="0"/>
              <a:t>,  ситец.</a:t>
            </a:r>
          </a:p>
          <a:p>
            <a:pPr lvl="0"/>
            <a:r>
              <a:rPr lang="ru-RU" sz="1400" b="1" dirty="0" smtClean="0"/>
              <a:t>Лента – атлас.  </a:t>
            </a:r>
          </a:p>
          <a:p>
            <a:pPr lvl="0"/>
            <a:r>
              <a:rPr lang="ru-RU" sz="1400" b="1" dirty="0" smtClean="0"/>
              <a:t>Цветной крупный  и мелкий  бисер – синий, красный, желтый, голубой, зеленый.</a:t>
            </a:r>
          </a:p>
          <a:p>
            <a:pPr lvl="0"/>
            <a:r>
              <a:rPr lang="ru-RU" sz="1400" b="1" dirty="0" smtClean="0"/>
              <a:t>Рубка – серебристая,  светло-желтая.  </a:t>
            </a:r>
          </a:p>
          <a:p>
            <a:pPr lvl="0"/>
            <a:endParaRPr lang="ru-RU" sz="1400" b="1" dirty="0" smtClean="0"/>
          </a:p>
          <a:p>
            <a:pPr lvl="0"/>
            <a:endParaRPr lang="ru-RU" sz="1400" b="1" dirty="0" smtClean="0"/>
          </a:p>
          <a:p>
            <a:r>
              <a:rPr lang="ru-RU" sz="1400" b="1" dirty="0" smtClean="0"/>
              <a:t>Нитки для вышивки и шитья.</a:t>
            </a:r>
          </a:p>
          <a:p>
            <a:r>
              <a:rPr lang="ru-RU" sz="1400" b="1" dirty="0" smtClean="0"/>
              <a:t>Утюг, гладильная доска.</a:t>
            </a:r>
          </a:p>
          <a:p>
            <a:r>
              <a:rPr lang="ru-RU" sz="1400" b="1" dirty="0" smtClean="0"/>
              <a:t>Линейка, сантиметровая лента, мел, карандаш. </a:t>
            </a:r>
          </a:p>
          <a:p>
            <a:r>
              <a:rPr lang="ru-RU" sz="1400" b="1" dirty="0" smtClean="0"/>
              <a:t>Иглы ручные для шитья и вышивки. Булавки, ножницы, наперсток.</a:t>
            </a:r>
          </a:p>
          <a:p>
            <a:r>
              <a:rPr lang="ru-RU" sz="1400" b="1" dirty="0" smtClean="0"/>
              <a:t>Швейная машинка.</a:t>
            </a:r>
          </a:p>
          <a:p>
            <a:endParaRPr lang="ru-RU" sz="1400" dirty="0"/>
          </a:p>
        </p:txBody>
      </p:sp>
    </p:spTree>
  </p:cSld>
  <p:clrMapOvr>
    <a:masterClrMapping/>
  </p:clrMapOvr>
  <p:transition advTm="4000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68952" cy="144016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Чертеж  повязки</a:t>
            </a:r>
            <a:r>
              <a:rPr lang="ru-RU" sz="3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               </a:t>
            </a:r>
            <a: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Работа над проектом.</a:t>
            </a:r>
            <a:b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http://www.detiperuna.ru/wp-content/uploads/2011/04/11-767x1024.jpg"/>
          <p:cNvPicPr>
            <a:picLocks noGrp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3424535" cy="4572000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2" descr="C:\Users\xxx\Downloads\NxpPb7CDINU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916832"/>
            <a:ext cx="4207056" cy="2664296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Tm="4000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Результаты  осуществления  проекта.</a:t>
            </a:r>
            <a:endParaRPr lang="ru-RU" sz="3200" b="1" dirty="0"/>
          </a:p>
        </p:txBody>
      </p:sp>
      <p:pic>
        <p:nvPicPr>
          <p:cNvPr id="5" name="Содержимое 4" descr="P1230526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3212976"/>
            <a:ext cx="4104456" cy="3078343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Содержимое 5" descr="P1230530.JPG"/>
          <p:cNvPicPr>
            <a:picLocks noGrp="1" noChangeAspect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5776" y="980728"/>
            <a:ext cx="4059238" cy="1891236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6" name="Picture 2" descr="C:\Users\xxx\Desktop\бижу\P123052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212976"/>
            <a:ext cx="4032448" cy="3076074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Tm="4000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12304"/>
          </a:xfrm>
        </p:spPr>
        <p:txBody>
          <a:bodyPr>
            <a:normAutofit/>
          </a:bodyPr>
          <a:lstStyle/>
          <a:p>
            <a:pPr algn="ctr"/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9" name="Содержимое 8" descr="DSCN2612.JPG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7904" y="3861048"/>
            <a:ext cx="1946672" cy="2595562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Содержимое 6" descr="DSCN2602.JPG"/>
          <p:cNvPicPr>
            <a:picLocks noGrp="1" noChangeAspect="1"/>
          </p:cNvPicPr>
          <p:nvPr>
            <p:ph sz="half" idx="1"/>
          </p:nvPr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836712"/>
            <a:ext cx="3186354" cy="4248472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Picture 2" descr="F:\Детская конференция\Новая папка (5)\Снимок 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arke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868143" y="836712"/>
            <a:ext cx="2979090" cy="4248472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Tm="4000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57200" y="1196752"/>
            <a:ext cx="8305800" cy="3646052"/>
          </a:xfrm>
        </p:spPr>
        <p:txBody>
          <a:bodyPr/>
          <a:lstStyle/>
          <a:p>
            <a:pPr algn="l"/>
            <a:r>
              <a:rPr lang="ru-RU" sz="1400" u="sng" dirty="0" smtClean="0">
                <a:solidFill>
                  <a:schemeClr val="tx1"/>
                </a:solidFill>
                <a:hlinkClick r:id="rId2"/>
              </a:rPr>
              <a:t>http://vk.com/club12555252</a:t>
            </a:r>
            <a:endParaRPr lang="ru-RU" sz="1400" dirty="0" smtClean="0">
              <a:solidFill>
                <a:schemeClr val="tx1"/>
              </a:solidFill>
            </a:endParaRPr>
          </a:p>
          <a:p>
            <a:pPr algn="l"/>
            <a:r>
              <a:rPr lang="ru-RU" sz="1400" u="sng" dirty="0" smtClean="0">
                <a:solidFill>
                  <a:schemeClr val="tx1"/>
                </a:solidFill>
                <a:hlinkClick r:id="rId3"/>
              </a:rPr>
              <a:t>http://flamber.ru/1255570662/photos/1367672110/</a:t>
            </a:r>
            <a:endParaRPr lang="ru-RU" sz="1400" u="sng" dirty="0" smtClean="0">
              <a:solidFill>
                <a:schemeClr val="tx1"/>
              </a:solidFill>
            </a:endParaRPr>
          </a:p>
          <a:p>
            <a:pPr algn="l"/>
            <a:r>
              <a:rPr lang="en-US" sz="1400" dirty="0" smtClean="0">
                <a:hlinkClick r:id="rId4"/>
              </a:rPr>
              <a:t>medved-centr.ru</a:t>
            </a:r>
            <a:endParaRPr lang="ru-RU" sz="1400" dirty="0" smtClean="0"/>
          </a:p>
          <a:p>
            <a:pPr algn="l"/>
            <a:r>
              <a:rPr lang="ru-RU" sz="1400" dirty="0" smtClean="0">
                <a:hlinkClick r:id="rId5"/>
              </a:rPr>
              <a:t>Девичьи повязки Урал 29 фотографий </a:t>
            </a:r>
            <a:r>
              <a:rPr lang="ru-RU" sz="1400" dirty="0" err="1" smtClean="0">
                <a:hlinkClick r:id="rId5"/>
              </a:rPr>
              <a:t>Вконтакте</a:t>
            </a:r>
            <a:endParaRPr lang="ru-RU" sz="1400" dirty="0" smtClean="0"/>
          </a:p>
          <a:p>
            <a:pPr algn="l"/>
            <a:r>
              <a:rPr lang="en-US" sz="1400" dirty="0" smtClean="0">
                <a:hlinkClick r:id="rId6"/>
              </a:rPr>
              <a:t>liveinternet.ru</a:t>
            </a:r>
            <a:endParaRPr lang="ru-RU" sz="1400" dirty="0" smtClean="0"/>
          </a:p>
          <a:p>
            <a:pPr algn="l"/>
            <a:r>
              <a:rPr lang="en-US" sz="1400" dirty="0" smtClean="0">
                <a:hlinkClick r:id="rId7"/>
              </a:rPr>
              <a:t>kuoma-shoes.ru</a:t>
            </a:r>
            <a:endParaRPr lang="ru-RU" sz="1400" dirty="0" smtClean="0"/>
          </a:p>
          <a:p>
            <a:pPr algn="l"/>
            <a:r>
              <a:rPr lang="en-US" sz="1400" dirty="0" smtClean="0">
                <a:hlinkClick r:id="rId8"/>
              </a:rPr>
              <a:t>gallery.ru</a:t>
            </a:r>
            <a:endParaRPr lang="ru-RU" sz="1400" dirty="0" smtClean="0"/>
          </a:p>
          <a:p>
            <a:pPr algn="l"/>
            <a:r>
              <a:rPr lang="en-US" sz="1400" dirty="0" smtClean="0">
                <a:hlinkClick r:id="rId9"/>
              </a:rPr>
              <a:t>babiki.ru</a:t>
            </a:r>
            <a:endParaRPr lang="ru-RU" sz="1400" dirty="0" smtClean="0"/>
          </a:p>
          <a:p>
            <a:pPr algn="l"/>
            <a:r>
              <a:rPr lang="en-US" sz="1400" dirty="0" smtClean="0">
                <a:hlinkClick r:id="rId10"/>
              </a:rPr>
              <a:t>stranamam.ru</a:t>
            </a:r>
            <a:endParaRPr lang="ru-RU" sz="1400" dirty="0" smtClean="0"/>
          </a:p>
          <a:p>
            <a:pPr algn="l"/>
            <a:r>
              <a:rPr lang="en-US" sz="1400" dirty="0" smtClean="0">
                <a:solidFill>
                  <a:schemeClr val="tx1"/>
                </a:solidFill>
                <a:hlinkClick r:id="rId11"/>
              </a:rPr>
              <a:t>http://www.karakyli-shop.ru/blog/8/</a:t>
            </a:r>
            <a:endParaRPr lang="ru-RU" sz="1400" dirty="0" smtClean="0">
              <a:solidFill>
                <a:schemeClr val="tx1"/>
              </a:solidFill>
            </a:endParaRPr>
          </a:p>
          <a:p>
            <a:pPr algn="l"/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57200" y="404664"/>
            <a:ext cx="8305800" cy="864096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Используемые  сайты: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advTm="4000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4208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Актуальность  проблемы </a:t>
            </a:r>
            <a:b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Обоснование  выбора  темы  проекта </a:t>
            </a:r>
            <a:b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</a:t>
            </a:r>
            <a:b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Содержимое 5" descr="4.jpg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196752"/>
            <a:ext cx="3771206" cy="1310493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Содержимое 4" descr="Праздничный костюм заводской жительницы: косоклинный сарафан, рубаха, пояс, девичья повязка. Нижнетагильский музей-заповедник горнозаводского дела Среднего Урала"/>
          <p:cNvPicPr>
            <a:picLocks noGrp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3356992"/>
            <a:ext cx="2376264" cy="2952328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194" name="AutoShape 2" descr="https://pp.vk.me/c630318/v630318451/17f8c/gyZm9255r0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Picture 2" descr="https://pp.vk.me/c618130/v618130847/ab4b/xXNogdHPyN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924944"/>
            <a:ext cx="3717507" cy="3438433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0" name="Picture 2" descr="C:\Users\xxx\Downloads\X-WdWD8BTf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1124744"/>
            <a:ext cx="2376264" cy="1782198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1" name="Picture 3" descr="C:\Users\xxx\Downloads\ekY-Vc9CLLE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2780928"/>
            <a:ext cx="1812759" cy="2802661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Tm="4000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22892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Цель: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изготовить девичью повязку (старинный головной убор) для девочек из студии «Матица».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Задачи: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 Изучить литературу, выбрать  девичью повязку, которую носили в старину в Пермской губернии.</a:t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Составить банк идей, исследовать  и выбрать лучший вариант.</a:t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Подобрать  материал для повязки.</a:t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Подготовить инструменты и материалы, организовать рабочее место.</a:t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5. Раскроить  повязку.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6. Подготовить ткань к  вышивке (посадить на флизелин).</a:t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7. Нанести рисунок вышивки на ткань.</a:t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8. Начать вышивать.</a:t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9. Собрать  повязку.</a:t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10. Оформить повязку.</a:t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11. Оценить качество работы.</a:t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12. Вручить готовую повязку студии «Матица».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5301208"/>
            <a:ext cx="4059936" cy="7555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293096"/>
            <a:ext cx="4059936" cy="180290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Tm="4000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29614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Национальный  женский  костюм </a:t>
            </a:r>
            <a:b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Пермский край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Содержимое 4" descr="18cd1234334d9156f357bbef6c3e74e8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0272" y="836712"/>
            <a:ext cx="1657203" cy="2626246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0" name="Picture 2" descr="C:\Users\xxx\Downloads\object_63.1209375171.6759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1340768"/>
            <a:ext cx="1156716" cy="1618488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1" name="Picture 3" descr="C:\Users\xxx\Downloads\svadba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908720"/>
            <a:ext cx="1658455" cy="2203854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2" name="Picture 4" descr="C:\Users\xxx\Downloads\Русский праздничный костюм Пемской земли (18)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3212976"/>
            <a:ext cx="2278463" cy="3323950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5" name="Picture 7" descr="C:\Users\xxx\Downloads\Русский праздничный костюм Пемской земли (20)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3356992"/>
            <a:ext cx="2087316" cy="3212976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6" name="Picture 8" descr="C:\Users\xxx\Downloads\Русский праздничный костюм Пемской земли (22)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3645024"/>
            <a:ext cx="1946709" cy="2852936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4" name="Содержимое 13"/>
          <p:cNvSpPr>
            <a:spLocks noGrp="1"/>
          </p:cNvSpPr>
          <p:nvPr>
            <p:ph sz="half" idx="2"/>
          </p:nvPr>
        </p:nvSpPr>
        <p:spPr>
          <a:xfrm>
            <a:off x="4648200" y="6050280"/>
            <a:ext cx="4059936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 advTm="4000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404664"/>
            <a:ext cx="3960440" cy="165618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Варианты  повязок.</a:t>
            </a: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   Девичья повязка Чердынского уезда,     выполненная по музейному образцу мастером Ольгой Спеховой.</a:t>
            </a:r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Содержимое 4" descr="http://www.medved-centr.ru/images/P7kwC9SRTbo.jpg"/>
          <p:cNvPicPr>
            <a:picLocks noGrp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4248472" cy="2808312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https://pp.vk.me/c627323/v627323187/1f95b/D75Q7EojDWw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3573016"/>
            <a:ext cx="4248472" cy="2880320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860032" y="3861048"/>
            <a:ext cx="3848104" cy="22349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2.   Девичья повязка из </a:t>
            </a:r>
            <a:r>
              <a:rPr lang="ru-RU" sz="1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Кудымкарского</a:t>
            </a: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краеведческого музея</a:t>
            </a:r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advTm="4000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116632"/>
            <a:ext cx="4032448" cy="1219200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Девичья повязка из Пермского краеведческого музея.</a:t>
            </a:r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4048" y="3717032"/>
            <a:ext cx="3704088" cy="2378968"/>
          </a:xfrm>
        </p:spPr>
        <p:txBody>
          <a:bodyPr/>
          <a:lstStyle/>
          <a:p>
            <a:pPr>
              <a:buNone/>
            </a:pPr>
            <a:r>
              <a:rPr lang="ru-RU" sz="1600" b="1" dirty="0" smtClean="0">
                <a:latin typeface="+mj-lt"/>
              </a:rPr>
              <a:t>4. Девичья повязка конец 19 века.</a:t>
            </a:r>
          </a:p>
          <a:p>
            <a:pPr>
              <a:buNone/>
            </a:pPr>
            <a:endParaRPr lang="ru-RU" dirty="0">
              <a:latin typeface="+mj-lt"/>
            </a:endParaRPr>
          </a:p>
        </p:txBody>
      </p:sp>
      <p:pic>
        <p:nvPicPr>
          <p:cNvPr id="7" name="Рисунок 6" descr="C:\Users\xxx\Downloads\7cAf_DvcZxg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3573016"/>
            <a:ext cx="4320480" cy="2667000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Содержимое 6" descr="C:\Users\xxx\Downloads\19DaypDhbrY.jpg"/>
          <p:cNvPicPr>
            <a:picLocks noGrp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4320480" cy="2788227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Tm="4000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0"/>
            <a:ext cx="3888432" cy="1224136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5. Девичья повязка вторая половина </a:t>
            </a:r>
            <a:b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19 века южный Урал.</a:t>
            </a:r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Содержимое 4" descr="https://pp.vk.me/c629101/v629101451/278a7/aRknsX_11bU.jpg"/>
          <p:cNvPicPr>
            <a:picLocks noGrp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789040"/>
            <a:ext cx="4464496" cy="2215888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Содержимое 4" descr="C:\Users\xxx\Downloads\wex7jqEhbJE.jpg"/>
          <p:cNvPicPr>
            <a:picLocks noGrp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4320480" cy="2952328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Прямоугольник 6"/>
          <p:cNvSpPr/>
          <p:nvPr/>
        </p:nvSpPr>
        <p:spPr>
          <a:xfrm rot="10800000" flipV="1">
            <a:off x="5004048" y="4126287"/>
            <a:ext cx="40324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+mj-lt"/>
              </a:rPr>
              <a:t>6. Девичья повязка вторая половина 19 века.</a:t>
            </a:r>
            <a:endParaRPr lang="ru-RU" sz="1600" b="1" dirty="0">
              <a:latin typeface="+mj-lt"/>
            </a:endParaRPr>
          </a:p>
        </p:txBody>
      </p:sp>
    </p:spTree>
  </p:cSld>
  <p:clrMapOvr>
    <a:masterClrMapping/>
  </p:clrMapOvr>
  <p:transition advTm="4000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Исследование.</a:t>
            </a:r>
            <a:br>
              <a:rPr lang="ru-RU" sz="3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sz="3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Содержимое 4" descr="http://cs624716.vk.me/v624716292/7da2/QVY7-1aSafM.jpg"/>
          <p:cNvPicPr>
            <a:picLocks noGrp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068960"/>
            <a:ext cx="2343924" cy="3429000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3" descr="C:\Users\xxx\Downloads\31295_origina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2844433"/>
            <a:ext cx="2535075" cy="3652904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098" name="Picture 2" descr="http://lh4.ggpht.com/_zHHJRoNKOlg/TMU8Q7qD5AI/AAAAAAAAHaQ/XzmfvzuANno/s850/s%D0%A1%D0%BB%D0%B5%D0%BF%D1%83%D1%88%D0%BA%D0%B8%D0%BD%20%D0%94%D0%BC%D0%B8%D1%82%D1%80%D0%B8%D0%B9%20n%20%D0%A0%D0%B0%D0%B1%D0%BE%D1%82%D1%8B%20n%20%D0%9F%D0%BE%D1%80%D1%82%D1%80%D0%B5%D1%82%20%D0%B4%D0%B5%D0%B2%D1%83%D1%88%D0%BA%D0%B8%20%D0%B2%20%D1%80%D1%83%D1%81%D1%81%D0%BA%D0%BE%D0%BC%20%D0%BA%D0%BE%D1%81%D1%82%D1%8E%D0%BC%D0%B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980728"/>
            <a:ext cx="2180589" cy="3039610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2" name="Picture 4" descr="C:\Users\xxx\Downloads\image (1)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764704"/>
            <a:ext cx="2617663" cy="1746576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3" name="Picture 5" descr="C:\Users\xxx\Downloads\image (2)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4869160"/>
            <a:ext cx="2304256" cy="1537462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4" name="Picture 6" descr="C:\Users\xxx\Downloads\image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2581750" cy="1722613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Picture 2" descr="http://lh4.ggpht.com/_zHHJRoNKOlg/TMU8Q7qD5AI/AAAAAAAAHaQ/XzmfvzuANno/s850/s%D0%A1%D0%BB%D0%B5%D0%BF%D1%83%D1%88%D0%BA%D0%B8%D0%BD%20%D0%94%D0%BC%D0%B8%D1%82%D1%80%D0%B8%D0%B9%20n%20%D0%A0%D0%B0%D0%B1%D0%BE%D1%82%D1%8B%20n%20%D0%9F%D0%BE%D1%80%D1%82%D1%80%D0%B5%D1%82%20%D0%B4%D0%B5%D0%B2%D1%83%D1%88%D0%BA%D0%B8%20%D0%B2%20%D1%80%D1%83%D1%81%D1%81%D0%BA%D0%BE%D0%BC%20%D0%BA%D0%BE%D1%81%D1%82%D1%8E%D0%BC%D0%B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980728"/>
            <a:ext cx="2180589" cy="3039610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Tm="4000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Мой  выбор.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https://pp.vk.me/c629101/v629101451/278a7/aRknsX_11bU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7920880" cy="3649184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Tm="4000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5">
      <a:dk1>
        <a:sysClr val="windowText" lastClr="000000"/>
      </a:dk1>
      <a:lt1>
        <a:srgbClr val="E1D5A3"/>
      </a:lt1>
      <a:dk2>
        <a:srgbClr val="69676D"/>
      </a:dk2>
      <a:lt2>
        <a:srgbClr val="C9C2D1"/>
      </a:lt2>
      <a:accent1>
        <a:srgbClr val="FFFF00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976</TotalTime>
  <Words>172</Words>
  <Application>Microsoft Office PowerPoint</Application>
  <PresentationFormat>Экран (4:3)</PresentationFormat>
  <Paragraphs>51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Бумажная</vt:lpstr>
      <vt:lpstr>Муниципальное бюджетное учреждение  дополнительного образования  «Центр детского творчества "Ровесник"    I  Всероссийский конкурс детских   исследовательских  проектов  «Первые шаги в науку»  </vt:lpstr>
      <vt:lpstr>Актуальность  проблемы  Обоснование  выбора  темы  проекта                     </vt:lpstr>
      <vt:lpstr>      Цель: изготовить девичью повязку (старинный головной убор) для девочек из студии «Матица».   Задачи: 1. Изучить литературу, выбрать  девичью повязку, которую носили в старину в Пермской губернии. 2. Составить банк идей, исследовать  и выбрать лучший вариант. 3. Подобрать  материал для повязки. 4. Подготовить инструменты и материалы, организовать рабочее место. 5. Раскроить  повязку. 6. Подготовить ткань к  вышивке (посадить на флизелин). 7. Нанести рисунок вышивки на ткань. 8. Начать вышивать. 9. Собрать  повязку. 10. Оформить повязку. 11. Оценить качество работы. 12. Вручить готовую повязку студии «Матица».   </vt:lpstr>
      <vt:lpstr> Национальный  женский  костюм  Пермский край</vt:lpstr>
      <vt:lpstr>Варианты  повязок.  1.   Девичья повязка Чердынского уезда,     выполненная по музейному образцу мастером Ольгой Спеховой.</vt:lpstr>
      <vt:lpstr> 3. Девичья повязка из Пермского краеведческого музея.</vt:lpstr>
      <vt:lpstr>5. Девичья повязка вторая половина  19 века южный Урал.</vt:lpstr>
      <vt:lpstr>Исследование. </vt:lpstr>
      <vt:lpstr>Мой  выбор.</vt:lpstr>
      <vt:lpstr>Используемые  материалы.  Инструменты  и оборудование  для изготовления  повязки.  </vt:lpstr>
      <vt:lpstr>     Чертеж  повязки.                Работа над проектом.   </vt:lpstr>
      <vt:lpstr>Результаты  осуществления  проекта.</vt:lpstr>
      <vt:lpstr>Презентация PowerPoint</vt:lpstr>
      <vt:lpstr>Используемые  сайты: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xxx</dc:creator>
  <cp:lastModifiedBy>Наталья</cp:lastModifiedBy>
  <cp:revision>99</cp:revision>
  <dcterms:created xsi:type="dcterms:W3CDTF">2016-03-11T16:56:41Z</dcterms:created>
  <dcterms:modified xsi:type="dcterms:W3CDTF">2016-04-15T12:15:46Z</dcterms:modified>
</cp:coreProperties>
</file>