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98" r:id="rId4"/>
    <p:sldId id="299" r:id="rId5"/>
    <p:sldId id="294" r:id="rId6"/>
    <p:sldId id="285" r:id="rId7"/>
    <p:sldId id="290" r:id="rId8"/>
    <p:sldId id="292" r:id="rId9"/>
    <p:sldId id="295" r:id="rId10"/>
    <p:sldId id="281" r:id="rId11"/>
    <p:sldId id="296" r:id="rId12"/>
    <p:sldId id="297" r:id="rId13"/>
    <p:sldId id="300" r:id="rId14"/>
    <p:sldId id="28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CC0000"/>
    <a:srgbClr val="FFFF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>
      <p:cViewPr>
        <p:scale>
          <a:sx n="130" d="100"/>
          <a:sy n="130" d="100"/>
        </p:scale>
        <p:origin x="-1266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086AF0A-14EE-4E56-A071-E25064E605B1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D550D7F-F7BB-486E-9F41-6550AE3A17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jord.travel/country/velikobritaniya/resort/ekzeter" TargetMode="External"/><Relationship Id="rId7" Type="http://schemas.openxmlformats.org/officeDocument/2006/relationships/hyperlink" Target="http://britainrus.co.uk/britain/county/Devon/towns/Exeter" TargetMode="External"/><Relationship Id="rId2" Type="http://schemas.openxmlformats.org/officeDocument/2006/relationships/hyperlink" Target="http://www.exeter.yaroslavl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yta.org.uk/" TargetMode="External"/><Relationship Id="rId5" Type="http://schemas.openxmlformats.org/officeDocument/2006/relationships/hyperlink" Target="http://www.exeter.gov.uk/" TargetMode="External"/><Relationship Id="rId4" Type="http://schemas.openxmlformats.org/officeDocument/2006/relationships/hyperlink" Target="http://tonkosti.ru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3%D1%80%D0%B0%D1%84%D1%81%D1%82%D0%B2%D0%B0_%D0%90%D0%BD%D0%B3%D0%BB%D0%B8%D0%B8" TargetMode="External"/><Relationship Id="rId13" Type="http://schemas.openxmlformats.org/officeDocument/2006/relationships/hyperlink" Target="https://ru.wikipedia.org/wiki/%D0%9F%D0%BB%D0%BE%D1%89%D0%B0%D0%B4%D1%8C" TargetMode="External"/><Relationship Id="rId3" Type="http://schemas.openxmlformats.org/officeDocument/2006/relationships/image" Target="../media/image7.jpeg"/><Relationship Id="rId7" Type="http://schemas.openxmlformats.org/officeDocument/2006/relationships/hyperlink" Target="https://ru.wikipedia.org/wiki/%D0%AE%D0%B3%D0%BE-%D0%97%D0%B0%D0%BF%D0%B0%D0%B4%D0%BD%D0%B0%D1%8F_%D0%90%D0%BD%D0%B3%D0%BB%D0%B8%D1%8F" TargetMode="External"/><Relationship Id="rId12" Type="http://schemas.openxmlformats.org/officeDocument/2006/relationships/hyperlink" Target="https://ru.wikipedia.org/wiki/1974" TargetMode="External"/><Relationship Id="rId17" Type="http://schemas.openxmlformats.org/officeDocument/2006/relationships/hyperlink" Target="http://www.exeter.gov.uk/" TargetMode="External"/><Relationship Id="rId2" Type="http://schemas.openxmlformats.org/officeDocument/2006/relationships/hyperlink" Target="https://commons.wikimedia.org/wiki/File:ExeterCollage.jpg?uselang=" TargetMode="External"/><Relationship Id="rId16" Type="http://schemas.openxmlformats.org/officeDocument/2006/relationships/hyperlink" Target="https://ru.wikipedia.org/wiki/2011_%D0%B3%D0%BE%D0%B4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A0%D0%B5%D0%B3%D0%B8%D0%BE%D0%BD%D1%8B_%D0%90%D0%BD%D0%B3%D0%BB%D0%B8%D0%B8" TargetMode="External"/><Relationship Id="rId11" Type="http://schemas.openxmlformats.org/officeDocument/2006/relationships/hyperlink" Target="https://ru.wikipedia.org/wiki/%D0%A1%D1%82%D0%B0%D1%82%D1%83%D1%81_%D1%81%D0%B8%D1%82%D0%B8_%D0%B2_%D0%92%D0%B5%D0%BB%D0%B8%D0%BA%D0%BE%D0%B1%D1%80%D0%B8%D1%82%D0%B0%D0%BD%D0%B8%D0%B8" TargetMode="External"/><Relationship Id="rId5" Type="http://schemas.openxmlformats.org/officeDocument/2006/relationships/hyperlink" Target="https://ru.wikipedia.org/wiki/%D0%92%D0%B5%D0%BB%D0%B8%D0%BA%D0%BE%D0%B1%D1%80%D0%B8%D1%82%D0%B0%D0%BD%D0%B8%D1%8F" TargetMode="External"/><Relationship Id="rId15" Type="http://schemas.openxmlformats.org/officeDocument/2006/relationships/hyperlink" Target="https://ru.wikipedia.org/wiki/%D0%90%D0%BD%D0%B3%D0%BB%D0%B8%D0%B9%D1%81%D0%BA%D0%B8%D0%B9_%D1%8F%D0%B7%D1%8B%D0%BA" TargetMode="External"/><Relationship Id="rId10" Type="http://schemas.openxmlformats.org/officeDocument/2006/relationships/hyperlink" Target="https://ru.wikipedia.org/wiki/%D0%9E%D0%B1%D0%B5%D1%80-%D0%B1%D1%83%D1%80%D0%B3%D0%BE%D0%BC%D0%B8%D1%81%D1%82%D1%80" TargetMode="External"/><Relationship Id="rId4" Type="http://schemas.openxmlformats.org/officeDocument/2006/relationships/hyperlink" Target="https://ru.wikipedia.org/wiki/%D0%A1%D1%82%D1%80%D0%B0%D0%BD%D0%B0" TargetMode="External"/><Relationship Id="rId9" Type="http://schemas.openxmlformats.org/officeDocument/2006/relationships/hyperlink" Target="https://ru.wikipedia.org/wiki/%D0%94%D0%B5%D0%B2%D0%BE%D0%BD_(%D0%B3%D1%80%D0%B0%D1%84%D1%81%D1%82%D0%B2%D0%BE)" TargetMode="External"/><Relationship Id="rId14" Type="http://schemas.openxmlformats.org/officeDocument/2006/relationships/hyperlink" Target="https://ru.wikipedia.org/wiki/%D0%9A%D0%B2%D0%B0%D0%B4%D1%80%D0%B0%D1%82%D0%BD%D1%8B%D0%B9_%D0%BA%D0%B8%D0%BB%D0%BE%D0%BC%D0%B5%D1%82%D1%8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143380"/>
            <a:ext cx="83058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Богданов Александр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технического творчества</a:t>
            </a:r>
          </a:p>
          <a:p>
            <a:r>
              <a:rPr lang="ru-RU" b="1" dirty="0" smtClean="0"/>
              <a:t>Куратор: Богданова Галина Викторовна, педагог дополнительного образования Центра технического творчества</a:t>
            </a:r>
          </a:p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Рыбинск  2016 г.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357430"/>
            <a:ext cx="8786874" cy="1652764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33CC"/>
                </a:solidFill>
              </a:rPr>
              <a:t>I Всероссийский конкурс детских исследовательских проектов </a:t>
            </a:r>
            <a:r>
              <a:rPr lang="ru-RU" sz="2000" dirty="0" smtClean="0">
                <a:solidFill>
                  <a:srgbClr val="0033CC"/>
                </a:solidFill>
              </a:rPr>
              <a:t/>
            </a:r>
            <a:br>
              <a:rPr lang="ru-RU" sz="2000" dirty="0" smtClean="0">
                <a:solidFill>
                  <a:srgbClr val="0033CC"/>
                </a:solidFill>
              </a:rPr>
            </a:br>
            <a:r>
              <a:rPr lang="ru-RU" sz="2000" b="1" dirty="0" smtClean="0">
                <a:solidFill>
                  <a:srgbClr val="0033CC"/>
                </a:solidFill>
              </a:rPr>
              <a:t>"Первые шаги в науку"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«Английский город </a:t>
            </a:r>
            <a:r>
              <a:rPr lang="ru-RU" sz="3600" b="1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Эксетер</a:t>
            </a:r>
            <a:r>
              <a:rPr lang="ru-RU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 побратим  Ярославля» </a:t>
            </a:r>
            <a:endParaRPr lang="ru-RU" sz="36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9" descr="Charter of Exeter Yaroslavl Twinning Association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92" y="285728"/>
            <a:ext cx="1928826" cy="2016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214290"/>
            <a:ext cx="4898605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71"/>
          <a:stretch>
            <a:fillRect/>
          </a:stretch>
        </p:blipFill>
        <p:spPr bwMode="auto">
          <a:xfrm>
            <a:off x="428596" y="214290"/>
            <a:ext cx="1785950" cy="2097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758138" cy="9191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 работы</a:t>
            </a:r>
            <a:endParaRPr lang="ru-RU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6056" y="1069974"/>
            <a:ext cx="1694921" cy="30855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7864" y="1069974"/>
            <a:ext cx="1645135" cy="30507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6256" y="1072129"/>
            <a:ext cx="1872208" cy="30486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4140097"/>
            <a:ext cx="3016250" cy="24415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9553" y="1395150"/>
            <a:ext cx="3016250" cy="2143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4230" y="4155558"/>
            <a:ext cx="2714333" cy="24645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62196" y="4155558"/>
            <a:ext cx="2902291" cy="24261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Буклет «Путеводитель по Эксетеру»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785926"/>
            <a:ext cx="242889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1074" y="1785926"/>
            <a:ext cx="6185768" cy="43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763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7633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Буклет</a:t>
            </a:r>
            <a:br>
              <a:rPr lang="ru-RU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«Дом Дружбы Ярославль-Эксетер» 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571612"/>
            <a:ext cx="261964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488" y="1571612"/>
            <a:ext cx="607223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468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u="sng" dirty="0" smtClean="0">
                <a:hlinkClick r:id="rId2"/>
              </a:rPr>
              <a:t>http://www.exeter.yaroslavl.ru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http://www.fjord.travel/country/velikobritaniya/resort/ekzeter</a:t>
            </a:r>
            <a:endParaRPr lang="ru-RU" dirty="0" smtClean="0"/>
          </a:p>
          <a:p>
            <a:pPr lvl="0"/>
            <a:r>
              <a:rPr lang="ru-RU" u="sng" dirty="0" smtClean="0">
                <a:hlinkClick r:id="rId4"/>
              </a:rPr>
              <a:t>http://tonkosti.ru</a:t>
            </a:r>
            <a:endParaRPr lang="ru-RU" dirty="0" smtClean="0"/>
          </a:p>
          <a:p>
            <a:pPr lvl="0"/>
            <a:r>
              <a:rPr lang="ru-RU" dirty="0" smtClean="0"/>
              <a:t>http://discoveric.ru/mesta/velikobritaniya/jekseter</a:t>
            </a:r>
          </a:p>
          <a:p>
            <a:pPr lvl="0"/>
            <a:r>
              <a:rPr lang="ru-RU" dirty="0" smtClean="0"/>
              <a:t>http://www.</a:t>
            </a:r>
            <a:r>
              <a:rPr lang="ru-RU" u="sng" dirty="0" smtClean="0">
                <a:hlinkClick r:id="rId5"/>
              </a:rPr>
              <a:t>exeter.gov.uk</a:t>
            </a:r>
            <a:endParaRPr lang="ru-RU" dirty="0" smtClean="0"/>
          </a:p>
          <a:p>
            <a:pPr lvl="0"/>
            <a:r>
              <a:rPr lang="en-US" u="sng" dirty="0" smtClean="0">
                <a:hlinkClick r:id="rId6"/>
              </a:rPr>
              <a:t>http</a:t>
            </a:r>
            <a:r>
              <a:rPr lang="ru-RU" u="sng" dirty="0" smtClean="0">
                <a:hlinkClick r:id="rId6"/>
              </a:rPr>
              <a:t>://</a:t>
            </a:r>
            <a:r>
              <a:rPr lang="en-US" u="sng" dirty="0" smtClean="0">
                <a:hlinkClick r:id="rId6"/>
              </a:rPr>
              <a:t>www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err="1" smtClean="0">
                <a:hlinkClick r:id="rId6"/>
              </a:rPr>
              <a:t>eyta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smtClean="0">
                <a:hlinkClick r:id="rId6"/>
              </a:rPr>
              <a:t>org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err="1" smtClean="0">
                <a:hlinkClick r:id="rId6"/>
              </a:rPr>
              <a:t>uk</a:t>
            </a:r>
            <a:endParaRPr lang="ru-RU" dirty="0" smtClean="0"/>
          </a:p>
          <a:p>
            <a:pPr lvl="0"/>
            <a:r>
              <a:rPr lang="ru-RU" dirty="0" smtClean="0">
                <a:hlinkClick r:id="rId7"/>
              </a:rPr>
              <a:t>http://britainrus.co.uk/britain/county/Devon/towns/Exeter</a:t>
            </a:r>
            <a:endParaRPr lang="ru-RU" dirty="0" smtClean="0"/>
          </a:p>
          <a:p>
            <a:pPr lvl="0" algn="ctr">
              <a:buNone/>
            </a:pPr>
            <a:r>
              <a:rPr lang="ru-RU" dirty="0" smtClean="0"/>
              <a:t>Фотографии взяты с указанных сайтов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33CC"/>
                </a:solidFill>
              </a:rPr>
              <a:t>Используемые источники информации</a:t>
            </a:r>
            <a:endParaRPr lang="ru-RU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harter of Exeter Yaroslavl Twinning Association"/>
          <p:cNvPicPr/>
          <p:nvPr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1071546"/>
            <a:ext cx="6500858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9057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 !</a:t>
            </a:r>
            <a:endParaRPr lang="ru-RU" b="1" i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60" y="1556792"/>
            <a:ext cx="8229600" cy="77627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: </a:t>
            </a:r>
            <a:r>
              <a:rPr lang="ru-RU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печатных материалов и компьютерных презентаций для знакомства с городом-побратимом </a:t>
            </a:r>
            <a:r>
              <a:rPr lang="ru-RU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Ярославля  </a:t>
            </a:r>
            <a:r>
              <a:rPr lang="ru-RU" sz="3200" b="1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Эксетером</a:t>
            </a:r>
            <a:endParaRPr lang="ru-RU" sz="32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2547602"/>
            <a:ext cx="885828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Задачи: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Узнать историю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английского города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Эксетер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Познакомиться с его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достопримечательностями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Узнать об Обществе дружбы Ярославль-Эксетер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Изготовить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печатные материалы и компьютерные презентации с  использованием цифровых технологий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 проекта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916832"/>
            <a:ext cx="6102424" cy="2941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0" indent="-40005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Подготовительный этап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00050" lvl="0" indent="-40005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Поисковый этап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00050" lvl="0" indent="-40005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Практический этап</a:t>
            </a:r>
          </a:p>
          <a:p>
            <a:pPr marL="400050" lvl="0" indent="-40005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Этап реализации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63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Эксетер  на  карте  Англии</a:t>
            </a:r>
            <a:endParaRPr lang="ru-RU" sz="36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Рисунок 4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1" y="1071546"/>
            <a:ext cx="858554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747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Эксетер</a:t>
            </a:r>
            <a:endParaRPr lang="ru-RU" sz="4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ExeterCollage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842" y="1268760"/>
            <a:ext cx="4395149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538629"/>
              </p:ext>
            </p:extLst>
          </p:nvPr>
        </p:nvGraphicFramePr>
        <p:xfrm>
          <a:off x="4485313" y="1268760"/>
          <a:ext cx="4526846" cy="4744552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</a:tblPr>
              <a:tblGrid>
                <a:gridCol w="2376264"/>
                <a:gridCol w="2150582"/>
              </a:tblGrid>
              <a:tr h="38591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4" tooltip="Страна"/>
                        </a:rPr>
                        <a:t>Страна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5" tooltip="Великобритания"/>
                        </a:rPr>
                        <a:t>Великобритания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609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6" tooltip="Регионы Англии"/>
                        </a:rPr>
                        <a:t>Регион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7" tooltip="Юго-Западная Англия"/>
                        </a:rPr>
                        <a:t>Юго-Западная Англия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609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8" tooltip="Графства Англии"/>
                        </a:rPr>
                        <a:t>Графство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9" tooltip="Девон (графство)"/>
                        </a:rPr>
                        <a:t>Девон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609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10" tooltip="Обер-бургомистр"/>
                        </a:rPr>
                        <a:t>Обер-бургомистр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err="1">
                          <a:latin typeface="Calibri"/>
                          <a:ea typeface="Calibri"/>
                          <a:cs typeface="Times New Roman"/>
                        </a:rPr>
                        <a:t>Рэйчел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 err="1">
                          <a:latin typeface="Calibri"/>
                          <a:ea typeface="Calibri"/>
                          <a:cs typeface="Times New Roman"/>
                        </a:rPr>
                        <a:t>Лайонс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9047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11" tooltip="Статус сити в Великобритании"/>
                        </a:rPr>
                        <a:t>Сити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ru-RU" sz="2000" b="1" dirty="0" err="1">
                          <a:latin typeface="Calibri"/>
                          <a:ea typeface="Calibri"/>
                          <a:cs typeface="Times New Roman"/>
                        </a:rPr>
                        <a:t>неметропольный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 район с</a:t>
                      </a: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12" tooltip="1974"/>
                        </a:rPr>
                        <a:t>1974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609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13" tooltip="Площадь"/>
                        </a:rPr>
                        <a:t>Площадь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47 </a:t>
                      </a: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14" tooltip="Квадратный километр"/>
                        </a:rPr>
                        <a:t>км²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60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Официальный язык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15" tooltip="Английский язык"/>
                        </a:rPr>
                        <a:t>английский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609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Население</a:t>
                      </a: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117 773 человек (</a:t>
                      </a:r>
                      <a:r>
                        <a:rPr lang="ru-RU" sz="2000" b="1" u="sng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16" tooltip="2011 год"/>
                        </a:rPr>
                        <a:t>2011</a:t>
                      </a: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5609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Официальный сайт</a:t>
                      </a: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C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u="sng" dirty="0" err="1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17"/>
                        </a:rPr>
                        <a:t>exeter.gov.uk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069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xeter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14291"/>
            <a:ext cx="4496012" cy="249463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2844" y="6150114"/>
            <a:ext cx="51435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032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03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upload.wikimedia.org/wikipedia/commons/d/db/Rougemont_Castle%2C_184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214291"/>
            <a:ext cx="3780255" cy="2836978"/>
          </a:xfrm>
          <a:prstGeom prst="rect">
            <a:avLst/>
          </a:prstGeom>
          <a:noFill/>
          <a:ln w="9525" algn="ctr"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24579" y="2780928"/>
            <a:ext cx="41325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Arial" pitchFamily="34" charset="0"/>
              </a:rPr>
              <a:t>Belmont Park, Exeter. History of Exeter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3058350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latin typeface="Times New Roman" pitchFamily="18" charset="0"/>
                <a:cs typeface="Arial" pitchFamily="34" charset="0"/>
              </a:rPr>
              <a:t>Rougemont</a:t>
            </a:r>
            <a:r>
              <a:rPr lang="en-US" b="1" dirty="0" smtClean="0">
                <a:latin typeface="Times New Roman" pitchFamily="18" charset="0"/>
                <a:cs typeface="Arial" pitchFamily="34" charset="0"/>
              </a:rPr>
              <a:t> Castle</a:t>
            </a:r>
            <a:endParaRPr lang="ru-RU" b="1" dirty="0" smtClean="0">
              <a:latin typeface="Times New Roman" pitchFamily="18" charset="0"/>
              <a:cs typeface="Arial" pitchFamily="34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Arial" pitchFamily="34" charset="0"/>
              </a:rPr>
              <a:t>Замок </a:t>
            </a:r>
            <a:r>
              <a:rPr lang="ru-RU" b="1" dirty="0" err="1" smtClean="0">
                <a:latin typeface="Times New Roman" pitchFamily="18" charset="0"/>
                <a:cs typeface="Arial" pitchFamily="34" charset="0"/>
              </a:rPr>
              <a:t>Ружмонт</a:t>
            </a:r>
            <a:endParaRPr lang="ru-RU" dirty="0"/>
          </a:p>
        </p:txBody>
      </p:sp>
      <p:pic>
        <p:nvPicPr>
          <p:cNvPr id="8" name="Рисунок 1" descr="&amp;Ecy;&amp;kcy;&amp;scy;&amp;iecy;&amp;tcy;&amp;iecy;&amp;rcy;&amp;scy;&amp;kcy;&amp;icy;&amp;jcy;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072" y="3284984"/>
            <a:ext cx="5374048" cy="3357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508102" y="4005064"/>
            <a:ext cx="34563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Arial" pitchFamily="34" charset="0"/>
              </a:rPr>
              <a:t>Кафедральный собор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Arial" pitchFamily="34" charset="0"/>
              </a:rPr>
              <a:t>Святого Петра -</a:t>
            </a:r>
          </a:p>
          <a:p>
            <a:pPr algn="ctr"/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самый известный образец </a:t>
            </a: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/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архитектуры </a:t>
            </a: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Украшенной готики в Англии </a:t>
            </a: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/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 </a:t>
            </a: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одно из самых прекрасных средневековых зданий </a:t>
            </a: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/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 </a:t>
            </a: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Европе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architector.ua/images/mainstream/katia/main_pic_big/pic_1340706509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20" y="235873"/>
            <a:ext cx="428628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&amp;Ecy;&amp;kcy;&amp;scy;&amp;iecy;&amp;tcy;&amp;iecy;&amp;rcy;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3429000"/>
            <a:ext cx="435771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&amp;Rcy;&amp;acy;&amp;tcy;&amp;ucy;&amp;shcy;&amp;acy;. &amp;Ecy;&amp;kcy;&amp;scy;&amp;iecy;&amp;tcy;&amp;iecy;&amp;rcy;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3357562"/>
            <a:ext cx="3891852" cy="2657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534609" y="2883617"/>
            <a:ext cx="3591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Королевский музей Альберта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8135" y="2857496"/>
            <a:ext cx="2111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Сады </a:t>
            </a:r>
            <a:r>
              <a:rPr lang="ru-RU" b="1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Нозернхэй</a:t>
            </a:r>
            <a:endParaRPr lang="ru-RU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72198" y="6072206"/>
            <a:ext cx="1192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Таможня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6072206"/>
            <a:ext cx="2276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Городская ратуша</a:t>
            </a:r>
            <a:endParaRPr lang="ru-RU" dirty="0"/>
          </a:p>
        </p:txBody>
      </p:sp>
      <p:pic>
        <p:nvPicPr>
          <p:cNvPr id="12" name="Рисунок 11" descr="&amp;Scy;&amp;acy;&amp;dcy;&amp;ycy; &amp;Ncy;&amp;ocy;&amp;zcy;&amp;iecy;&amp;rcy;&amp;ncy;&amp;khcy;&amp;iecy;&amp;jcy;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10" y="-13962"/>
            <a:ext cx="2571768" cy="2988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http://britainrus.co.uk/upload/britain/rtf/682_Exeter_-_High_Street,_Guildhall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3534" y="139782"/>
            <a:ext cx="2298462" cy="2848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403528" y="2883617"/>
            <a:ext cx="3181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"Дом, который переехал"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773" y="186231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Общество дружбы</a:t>
            </a:r>
            <a:r>
              <a:rPr lang="ru-RU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</p:txBody>
      </p:sp>
      <p:pic>
        <p:nvPicPr>
          <p:cNvPr id="3" name="Рисунок 2" descr="F:\английский в ярославле\дом дружбы ярославль-эксетер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57224" y="1214422"/>
            <a:ext cx="321471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064" y="908720"/>
            <a:ext cx="35719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Эмблема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7" t="1257" b="32939"/>
          <a:stretch>
            <a:fillRect/>
          </a:stretch>
        </p:blipFill>
        <p:spPr bwMode="auto">
          <a:xfrm>
            <a:off x="571472" y="4286256"/>
            <a:ext cx="2883743" cy="17202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s://pp.vk.me/c618223/v618223184/1514/7xs5cD1K58o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421481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6446" y="4286256"/>
            <a:ext cx="3167062" cy="15144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000100" y="6215082"/>
            <a:ext cx="73580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Эмблема Общества дружбы Ярославль-Эксетер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2131888" y="3857627"/>
            <a:ext cx="4918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Сайт Дома дружбы </a:t>
            </a:r>
            <a:r>
              <a:rPr lang="en-U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Ярославль-Эксетер</a:t>
            </a:r>
            <a:r>
              <a:rPr lang="en-U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»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10" name="Рисунок 9"/>
          <p:cNvPicPr/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34874" y="929549"/>
            <a:ext cx="4102913" cy="28234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71976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 дружбы Ярославль-</a:t>
            </a:r>
            <a:r>
              <a:rPr lang="ru-RU" sz="4400" b="1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Эксетер</a:t>
            </a:r>
            <a:endParaRPr lang="ru-RU" dirty="0"/>
          </a:p>
        </p:txBody>
      </p:sp>
      <p:pic>
        <p:nvPicPr>
          <p:cNvPr id="5" name="Рисунок 4" descr="http://www.exeter.yaroslavl.ru/images/stories/room%20round%20corners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938577" y="958267"/>
            <a:ext cx="3653907" cy="2666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cs417517.vk.me/v417517844/2a4/nqTg-ArK-rQ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436" y="976488"/>
            <a:ext cx="3548552" cy="2661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cs417517.vk.me/v417517844/2e7/f0Mh0IG0gpI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732" y="3774409"/>
            <a:ext cx="4211960" cy="2810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to-world-travel.ru/img/2015/042004/434971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1999" y="3778929"/>
            <a:ext cx="3747064" cy="2810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640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600</TotalTime>
  <Words>228</Words>
  <Application>Microsoft Office PowerPoint</Application>
  <PresentationFormat>Экран 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I Всероссийский конкурс детских исследовательских проектов  "Первые шаги в науку" Проект «Английский город Эксетер –  побратим  Ярославля» </vt:lpstr>
      <vt:lpstr>Цель : Разработка печатных материалов и компьютерных презентаций для знакомства с городом-побратимом Ярославля  Эксетером</vt:lpstr>
      <vt:lpstr>Этапы  проекта</vt:lpstr>
      <vt:lpstr>Эксетер  на  карте  Англии</vt:lpstr>
      <vt:lpstr>Эксетер</vt:lpstr>
      <vt:lpstr>Презентация PowerPoint</vt:lpstr>
      <vt:lpstr>Презентация PowerPoint</vt:lpstr>
      <vt:lpstr>Общество дружбы   </vt:lpstr>
      <vt:lpstr>Дом дружбы Ярославль-Эксетер</vt:lpstr>
      <vt:lpstr>Мои работы</vt:lpstr>
      <vt:lpstr>Буклет «Путеводитель по Эксетеру»</vt:lpstr>
      <vt:lpstr>Буклет  «Дом Дружбы Ярославль-Эксетер» </vt:lpstr>
      <vt:lpstr>Используемые источники информации</vt:lpstr>
      <vt:lpstr>Спасибо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город Эксетер</dc:title>
  <dc:creator>Sinner</dc:creator>
  <cp:lastModifiedBy>Наталья</cp:lastModifiedBy>
  <cp:revision>65</cp:revision>
  <dcterms:created xsi:type="dcterms:W3CDTF">2015-02-03T16:38:54Z</dcterms:created>
  <dcterms:modified xsi:type="dcterms:W3CDTF">2016-04-16T16:43:02Z</dcterms:modified>
</cp:coreProperties>
</file>