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sldIdLst>
    <p:sldId id="256" r:id="rId2"/>
    <p:sldId id="258" r:id="rId3"/>
    <p:sldId id="270" r:id="rId4"/>
    <p:sldId id="266" r:id="rId5"/>
    <p:sldId id="264" r:id="rId6"/>
    <p:sldId id="260" r:id="rId7"/>
    <p:sldId id="262" r:id="rId8"/>
    <p:sldId id="269" r:id="rId9"/>
    <p:sldId id="275" r:id="rId10"/>
    <p:sldId id="274" r:id="rId11"/>
    <p:sldId id="268" r:id="rId12"/>
    <p:sldId id="27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518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2FDA9-BCA3-49EB-A2E2-EAFE2A285D56}" type="datetimeFigureOut">
              <a:rPr lang="ru-RU" smtClean="0"/>
              <a:pPr/>
              <a:t>17.04.2016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3BAE2A-0D47-4CF5-9314-A9D9DE8349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2FDA9-BCA3-49EB-A2E2-EAFE2A285D56}" type="datetimeFigureOut">
              <a:rPr lang="ru-RU" smtClean="0"/>
              <a:pPr/>
              <a:t>17.04.2016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BAE2A-0D47-4CF5-9314-A9D9DE8349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2FDA9-BCA3-49EB-A2E2-EAFE2A285D56}" type="datetimeFigureOut">
              <a:rPr lang="ru-RU" smtClean="0"/>
              <a:pPr/>
              <a:t>17.04.2016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BAE2A-0D47-4CF5-9314-A9D9DE8349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9A2FDA9-BCA3-49EB-A2E2-EAFE2A285D56}" type="datetimeFigureOut">
              <a:rPr lang="ru-RU" smtClean="0"/>
              <a:pPr/>
              <a:t>17.04.2016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863BAE2A-0D47-4CF5-9314-A9D9DE8349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2FDA9-BCA3-49EB-A2E2-EAFE2A285D56}" type="datetimeFigureOut">
              <a:rPr lang="ru-RU" smtClean="0"/>
              <a:pPr/>
              <a:t>17.04.2016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BAE2A-0D47-4CF5-9314-A9D9DE8349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2FDA9-BCA3-49EB-A2E2-EAFE2A285D56}" type="datetimeFigureOut">
              <a:rPr lang="ru-RU" smtClean="0"/>
              <a:pPr/>
              <a:t>17.04.2016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BAE2A-0D47-4CF5-9314-A9D9DE8349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BAE2A-0D47-4CF5-9314-A9D9DE8349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2FDA9-BCA3-49EB-A2E2-EAFE2A285D56}" type="datetimeFigureOut">
              <a:rPr lang="ru-RU" smtClean="0"/>
              <a:pPr/>
              <a:t>17.04.2016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2FDA9-BCA3-49EB-A2E2-EAFE2A285D56}" type="datetimeFigureOut">
              <a:rPr lang="ru-RU" smtClean="0"/>
              <a:pPr/>
              <a:t>17.04.2016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BAE2A-0D47-4CF5-9314-A9D9DE8349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2FDA9-BCA3-49EB-A2E2-EAFE2A285D56}" type="datetimeFigureOut">
              <a:rPr lang="ru-RU" smtClean="0"/>
              <a:pPr/>
              <a:t>17.04.2016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BAE2A-0D47-4CF5-9314-A9D9DE8349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9A2FDA9-BCA3-49EB-A2E2-EAFE2A285D56}" type="datetimeFigureOut">
              <a:rPr lang="ru-RU" smtClean="0"/>
              <a:pPr/>
              <a:t>17.04.2016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63BAE2A-0D47-4CF5-9314-A9D9DE8349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2FDA9-BCA3-49EB-A2E2-EAFE2A285D56}" type="datetimeFigureOut">
              <a:rPr lang="ru-RU" smtClean="0"/>
              <a:pPr/>
              <a:t>17.04.2016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3BAE2A-0D47-4CF5-9314-A9D9DE8349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9A2FDA9-BCA3-49EB-A2E2-EAFE2A285D56}" type="datetimeFigureOut">
              <a:rPr lang="ru-RU" smtClean="0"/>
              <a:pPr/>
              <a:t>17.04.2016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863BAE2A-0D47-4CF5-9314-A9D9DE8349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commons.wikimedia.org/wiki/File:Led_traffic_lights.jpg?uselang=ru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hyperlink" Target="http://commons.wikimedia.org/wiki/File:Traffic_light_pedastrian.jpg?uselang=ru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hyperlink" Target="http://hozna.ru/wp-content/uploads/2012/05/351.jpg" TargetMode="External"/><Relationship Id="rId7" Type="http://schemas.openxmlformats.org/officeDocument/2006/relationships/hyperlink" Target="http://www.novate.ru/files/u1240/traffic-lights_4.jpg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hyperlink" Target="http://avtox.net/images/uploads/353697.jpg" TargetMode="External"/><Relationship Id="rId10" Type="http://schemas.openxmlformats.org/officeDocument/2006/relationships/image" Target="../media/image17.jpeg"/><Relationship Id="rId4" Type="http://schemas.openxmlformats.org/officeDocument/2006/relationships/image" Target="../media/image14.jpeg"/><Relationship Id="rId9" Type="http://schemas.openxmlformats.org/officeDocument/2006/relationships/hyperlink" Target="http://www.novate.ru/files/u1240/traffic-lights_3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3143248"/>
            <a:ext cx="8305800" cy="1143000"/>
          </a:xfrm>
        </p:spPr>
        <p:txBody>
          <a:bodyPr/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Уткин Михаил</a:t>
            </a: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технического творчества</a:t>
            </a:r>
          </a:p>
          <a:p>
            <a:r>
              <a:rPr lang="ru-RU" sz="2400" b="1" dirty="0" smtClean="0"/>
              <a:t>Кураторы: Богданова Галина Викторовна и Максимова Ирина Викторовна, педагоги дополнительного образования Центра технического творчества</a:t>
            </a: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Рыбинск  2016 г.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980728"/>
            <a:ext cx="8305800" cy="1981200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33CC"/>
                </a:solidFill>
              </a:rPr>
              <a:t>I Всероссийский конкурс детских исследовательских проектов </a:t>
            </a:r>
            <a:r>
              <a:rPr lang="ru-RU" sz="2400" dirty="0" smtClean="0">
                <a:solidFill>
                  <a:srgbClr val="0033CC"/>
                </a:solidFill>
              </a:rPr>
              <a:t/>
            </a:r>
            <a:br>
              <a:rPr lang="ru-RU" sz="2400" dirty="0" smtClean="0">
                <a:solidFill>
                  <a:srgbClr val="0033CC"/>
                </a:solidFill>
              </a:rPr>
            </a:br>
            <a:r>
              <a:rPr lang="ru-RU" sz="2400" b="1" dirty="0" smtClean="0">
                <a:solidFill>
                  <a:srgbClr val="0033CC"/>
                </a:solidFill>
              </a:rPr>
              <a:t>"Первые шаги в науку" </a:t>
            </a:r>
            <a:br>
              <a:rPr lang="ru-RU" sz="2400" b="1" dirty="0" smtClean="0">
                <a:solidFill>
                  <a:srgbClr val="0033CC"/>
                </a:solidFill>
              </a:rPr>
            </a:br>
            <a:r>
              <a:rPr lang="ru-RU" sz="1800" b="1" dirty="0" smtClean="0">
                <a:solidFill>
                  <a:srgbClr val="0033CC"/>
                </a:solidFill>
              </a:rPr>
              <a:t/>
            </a:r>
            <a:br>
              <a:rPr lang="ru-RU" sz="1800" b="1" dirty="0" smtClean="0">
                <a:solidFill>
                  <a:srgbClr val="0033CC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«Наш друг  светофор» </a:t>
            </a:r>
            <a:b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641" y="404664"/>
            <a:ext cx="8229600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к игре </a:t>
            </a:r>
            <a:b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«Азбука безопасности на дороге»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C:\Users\ПК\Desktop\Фото2209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455618"/>
            <a:ext cx="4392488" cy="288184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ПК\Desktop\Фото2210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3717032"/>
            <a:ext cx="4176464" cy="30243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16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Памятники светофору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://www.alladolls.ru/gallery2/d/9765-4/f8875008975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1071546"/>
            <a:ext cx="3696917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864161" y="6072206"/>
            <a:ext cx="20408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В Новосибирске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6072206"/>
            <a:ext cx="14280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В Лондоне </a:t>
            </a:r>
            <a:endParaRPr lang="ru-RU" dirty="0"/>
          </a:p>
        </p:txBody>
      </p:sp>
      <p:pic>
        <p:nvPicPr>
          <p:cNvPr id="8" name="Рисунок 7" descr="http://img-fotki.yandex.ru/get/5906/wo-o-o-olf.7/0_60f4b_e974150c_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071546"/>
            <a:ext cx="3714776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828328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</a:p>
        </p:txBody>
      </p:sp>
      <p:pic>
        <p:nvPicPr>
          <p:cNvPr id="4" name="Picture 2" descr="F:\фото 2013-14\фото НТМ\Фото-002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1268760"/>
            <a:ext cx="7128792" cy="5346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3968" y="1524000"/>
            <a:ext cx="4402832" cy="4572000"/>
          </a:xfrm>
        </p:spPr>
        <p:txBody>
          <a:bodyPr/>
          <a:lstStyle/>
          <a:p>
            <a:pPr>
              <a:buNone/>
            </a:pPr>
            <a:endParaRPr lang="ru-RU" sz="2800" dirty="0" smtClean="0"/>
          </a:p>
          <a:p>
            <a:pPr algn="ctr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Чтоб тебе помочь</a:t>
            </a:r>
          </a:p>
          <a:p>
            <a:pPr algn="ctr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Путь пройти опасный,</a:t>
            </a:r>
          </a:p>
          <a:p>
            <a:pPr algn="ctr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Горим и день, и ночь:</a:t>
            </a:r>
          </a:p>
          <a:p>
            <a:pPr algn="ctr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Зелёный, </a:t>
            </a:r>
          </a:p>
          <a:p>
            <a:pPr algn="ctr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жёлтый, </a:t>
            </a:r>
          </a:p>
          <a:p>
            <a:pPr algn="ctr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красный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 приятель светофор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Как устроен светофор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88840"/>
            <a:ext cx="3744416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95536" y="2420888"/>
            <a:ext cx="8229600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Задачи:</a:t>
            </a:r>
          </a:p>
          <a:p>
            <a:pPr lvl="0"/>
            <a:r>
              <a:rPr lang="ru-RU" sz="2800" dirty="0"/>
              <a:t>Узнать об истории появления и перспективах развития светофора</a:t>
            </a:r>
          </a:p>
          <a:p>
            <a:pPr lvl="0"/>
            <a:r>
              <a:rPr lang="ru-RU" sz="2800" dirty="0"/>
              <a:t>Изготовить простейший светофор своими руками</a:t>
            </a:r>
          </a:p>
          <a:p>
            <a:r>
              <a:rPr lang="ru-RU" sz="2800" dirty="0"/>
              <a:t>Изготовить  действующую модель  светофора с помощью ребят из творческого объединения «Радиоэлектроника»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2132856"/>
            <a:ext cx="8388424" cy="1219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300" b="1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: </a:t>
            </a:r>
            <a:r>
              <a:rPr lang="ru-RU" sz="33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Расширить знания </a:t>
            </a:r>
            <a:r>
              <a:rPr lang="ru-RU" sz="33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светофоре и </a:t>
            </a:r>
            <a:r>
              <a:rPr lang="ru-RU" sz="33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изготовить </a:t>
            </a:r>
            <a:r>
              <a:rPr lang="ru-RU" sz="33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действующую модель, которую </a:t>
            </a:r>
            <a:r>
              <a:rPr lang="ru-RU" sz="33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можно использовать для проведения игр по правилам дорожного </a:t>
            </a:r>
            <a:r>
              <a:rPr lang="ru-RU" sz="33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движения </a:t>
            </a:r>
            <a:r>
              <a:rPr lang="ru-RU" sz="3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2757478" cy="990584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Первый светофор </a:t>
            </a:r>
            <a:b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Джона </a:t>
            </a:r>
            <a:r>
              <a:rPr lang="ru-RU" sz="2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Найта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1868 г.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 descr="http://auto-portal.net.ua/sites/auto-portal.net.ua/var/public/upload/images/1355463135-0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1459658"/>
            <a:ext cx="2558088" cy="40873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 descr=" (452x600, 99Kb)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94784" y="2747531"/>
            <a:ext cx="2922509" cy="38794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090999" y="5877272"/>
            <a:ext cx="4590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Открытие  светофора на Пятой авеню, Нью-Йорк, 1931 год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2" descr="http://www.3klass.shkolano45.edusite.ru/images/clip_image0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52780" y="250899"/>
            <a:ext cx="2528475" cy="24652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5894784" y="902089"/>
            <a:ext cx="30685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Уильям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Поттс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изобретатель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трёхцветного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светофора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0"/>
            <a:ext cx="6192688" cy="8477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Первые светофоры  в России 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8" name="Picture 8" descr="http://samara.kp.ru/upimg/3dbcf1e95a9df2bc3cfa526f880f3a43063654af/30190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2632938"/>
            <a:ext cx="2816709" cy="42250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6" descr="http://samara.kp.ru/upimg/3dbcf1e95a9df2bc3cfa526f880f3a43063654af/30190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92097"/>
            <a:ext cx="2736304" cy="4104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4" descr=" (700x524, 108Kb)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8" y="836712"/>
            <a:ext cx="3493622" cy="26152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 descr="http://samara.kp.ru/upimg/3dbcf1e95a9df2bc3cfa526f880f3a43063654af/30190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3681505"/>
            <a:ext cx="3528392" cy="26462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5723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Светофоры  на  светодиодах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 descr="http://upload.wikimedia.org/wikipedia/commons/thumb/2/26/Led_traffic_lights.jpg/240px-Led_traffic_lights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500174"/>
            <a:ext cx="3714776" cy="435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http://upload.wikimedia.org/wikipedia/commons/thumb/2/22/Traffic_light_pedastrian.jpg/220px-Traffic_light_pedastrian.jp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1500174"/>
            <a:ext cx="3000396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214810" y="550070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/>
              <a:t>Светодиодный светофор</a:t>
            </a:r>
          </a:p>
          <a:p>
            <a:pPr algn="ctr"/>
            <a:r>
              <a:rPr lang="ru-RU" b="1" dirty="0" smtClean="0"/>
              <a:t> </a:t>
            </a:r>
            <a:r>
              <a:rPr lang="ru-RU" b="1" dirty="0"/>
              <a:t>для </a:t>
            </a:r>
            <a:r>
              <a:rPr lang="ru-RU" b="1" dirty="0" smtClean="0"/>
              <a:t>пешеходов</a:t>
            </a:r>
          </a:p>
          <a:p>
            <a:pPr algn="ctr"/>
            <a:r>
              <a:rPr lang="ru-RU" b="1" dirty="0" smtClean="0"/>
              <a:t> </a:t>
            </a:r>
            <a:r>
              <a:rPr lang="ru-RU" b="1" dirty="0"/>
              <a:t>с обратным отсчётом времени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4043362" cy="11163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Светофоры будущего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 descr="http://thebester.ru/uploads/images/00/60/57/2012/05/23/6f33581573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4248472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Светофор будущего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0"/>
            <a:ext cx="4310066" cy="3357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ТАКИМИ БУДУТ СВЕТОФОРЫ БУДУЩЕГО">
            <a:hlinkClick r:id="rId5" tooltip="&quot;ТАКИМИ БУДУТ СВЕТОФОРЫ БУДУЩЕГО&quot;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7904" y="4365105"/>
            <a:ext cx="2846065" cy="2492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ttp://www.novate.ru/files/u1240/traffic-lights_4.jpg">
            <a:hlinkClick r:id="rId7"/>
          </p:cNvPr>
          <p:cNvPicPr/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4" y="3933056"/>
            <a:ext cx="2195736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http://www.novate.ru/files/u1240/traffic-lights_3.jpg">
            <a:hlinkClick r:id="rId9"/>
          </p:cNvPr>
          <p:cNvPicPr/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4162425"/>
            <a:ext cx="1841976" cy="2695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572000" y="3429000"/>
            <a:ext cx="27248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Лазерный светофор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123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Светофор своими руками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C:\Users\Галина Викторовна\Documents\Panasonic\MFS\Scan\20140512_160342.jpg"/>
          <p:cNvPicPr/>
          <p:nvPr/>
        </p:nvPicPr>
        <p:blipFill>
          <a:blip r:embed="rId2" cstate="email">
            <a:lum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340768"/>
            <a:ext cx="3456384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ПК\Desktop\Фото2207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432" y="3819872"/>
            <a:ext cx="3680714" cy="263092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ПК\Desktop\Фото2206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919" y="980728"/>
            <a:ext cx="3712227" cy="26530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151" y="-171400"/>
            <a:ext cx="8229600" cy="100811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Монтаж  действующей  модели  светофора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 descr="C:\Users\ПК\Desktop\Фото2208.jpg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43808" y="908720"/>
            <a:ext cx="3600400" cy="2592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znanie.podelise.ru/tw_files2/urls_899/8/d-7593/7593_html_m5df9889f.png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62"/>
          <a:stretch/>
        </p:blipFill>
        <p:spPr bwMode="auto">
          <a:xfrm>
            <a:off x="1763688" y="3645024"/>
            <a:ext cx="5544616" cy="30243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435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631</TotalTime>
  <Words>145</Words>
  <Application>Microsoft Office PowerPoint</Application>
  <PresentationFormat>Экран (4:3)</PresentationFormat>
  <Paragraphs>36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Бумажная</vt:lpstr>
      <vt:lpstr>I Всероссийский конкурс детских исследовательских проектов  "Первые шаги в науку"   Проект «Наш друг  светофор»  </vt:lpstr>
      <vt:lpstr>Наш приятель светофор</vt:lpstr>
      <vt:lpstr>    Цель : Расширить знания о светофоре и изготовить действующую модель, которую можно использовать для проведения игр по правилам дорожного движения   </vt:lpstr>
      <vt:lpstr>Первый светофор  Джона Найта  1868 г.</vt:lpstr>
      <vt:lpstr>Первые светофоры  в России </vt:lpstr>
      <vt:lpstr>Светофоры  на  светодиодах</vt:lpstr>
      <vt:lpstr>Светофоры будущего</vt:lpstr>
      <vt:lpstr>Светофор своими руками</vt:lpstr>
      <vt:lpstr>Монтаж  действующей  модели  светофора</vt:lpstr>
      <vt:lpstr>Подготовка к игре  «Азбука безопасности на дороге»</vt:lpstr>
      <vt:lpstr>Памятники светофору</vt:lpstr>
      <vt:lpstr>Спасибо за внимание!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Светофор  вчера, сегодня, завтра</dc:title>
  <dc:creator>Sinner</dc:creator>
  <cp:lastModifiedBy>Наталья</cp:lastModifiedBy>
  <cp:revision>52</cp:revision>
  <dcterms:created xsi:type="dcterms:W3CDTF">2014-03-09T17:25:58Z</dcterms:created>
  <dcterms:modified xsi:type="dcterms:W3CDTF">2016-04-17T16:29:59Z</dcterms:modified>
</cp:coreProperties>
</file>