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24"/>
  </p:notesMasterIdLst>
  <p:sldIdLst>
    <p:sldId id="256" r:id="rId2"/>
    <p:sldId id="274" r:id="rId3"/>
    <p:sldId id="276" r:id="rId4"/>
    <p:sldId id="285" r:id="rId5"/>
    <p:sldId id="284" r:id="rId6"/>
    <p:sldId id="277" r:id="rId7"/>
    <p:sldId id="288" r:id="rId8"/>
    <p:sldId id="287" r:id="rId9"/>
    <p:sldId id="289" r:id="rId10"/>
    <p:sldId id="291" r:id="rId11"/>
    <p:sldId id="292" r:id="rId12"/>
    <p:sldId id="298" r:id="rId13"/>
    <p:sldId id="294" r:id="rId14"/>
    <p:sldId id="295" r:id="rId15"/>
    <p:sldId id="300" r:id="rId16"/>
    <p:sldId id="299" r:id="rId17"/>
    <p:sldId id="297" r:id="rId18"/>
    <p:sldId id="296" r:id="rId19"/>
    <p:sldId id="278" r:id="rId20"/>
    <p:sldId id="283" r:id="rId21"/>
    <p:sldId id="286" r:id="rId22"/>
    <p:sldId id="260" r:id="rId23"/>
  </p:sldIdLst>
  <p:sldSz cx="9144000" cy="6858000" type="screen4x3"/>
  <p:notesSz cx="6788150" cy="99202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FF00"/>
    <a:srgbClr val="06EA2C"/>
    <a:srgbClr val="FF33CC"/>
    <a:srgbClr val="008AE8"/>
    <a:srgbClr val="0000CC"/>
    <a:srgbClr val="292929"/>
    <a:srgbClr val="508062"/>
    <a:srgbClr val="EAEAEA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5" autoAdjust="0"/>
    <p:restoredTop sz="93369" autoAdjust="0"/>
  </p:normalViewPr>
  <p:slideViewPr>
    <p:cSldViewPr>
      <p:cViewPr>
        <p:scale>
          <a:sx n="75" d="100"/>
          <a:sy n="75" d="100"/>
        </p:scale>
        <p:origin x="-2676" y="-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4925" y="0"/>
            <a:ext cx="294163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5935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1700"/>
            <a:ext cx="54292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416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4925" y="9421813"/>
            <a:ext cx="29416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A1F2F6F-EFE5-4C43-B62C-641BB816A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451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Исследовательский проект на тему «Где растёт кедр? На каком транспорте я могу добраться?».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авиационного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железнодорожного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автомобильного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речного</a:t>
            </a:r>
            <a:r>
              <a:rPr lang="ru-RU" baseline="0" dirty="0" smtClean="0"/>
              <a:t> транспорта и </a:t>
            </a:r>
            <a:r>
              <a:rPr lang="ru-RU" baseline="0" dirty="0" err="1" smtClean="0"/>
              <a:t>мототранспортного</a:t>
            </a:r>
            <a:r>
              <a:rPr lang="ru-RU" baseline="0" dirty="0" smtClean="0"/>
              <a:t> средства.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железнодорожного транспорта и автомобильного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авиационного транспорта и автомобильного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авиационного транспорта и железнодорожного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автомобильного</a:t>
            </a:r>
            <a:r>
              <a:rPr lang="ru-RU" baseline="0" dirty="0" smtClean="0"/>
              <a:t> транспорта и железнодорожного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Совмещение автомобильного транспорта</a:t>
            </a:r>
            <a:r>
              <a:rPr lang="ru-RU" baseline="0" dirty="0" smtClean="0"/>
              <a:t> и гужевого транспорта.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Круглогодично: автомобильный, железнодорожный</a:t>
            </a:r>
            <a:r>
              <a:rPr lang="ru-RU" baseline="0" dirty="0" smtClean="0"/>
              <a:t> и воздушный транспорт.</a:t>
            </a:r>
          </a:p>
          <a:p>
            <a:r>
              <a:rPr lang="ru-RU" baseline="0" dirty="0" smtClean="0"/>
              <a:t>Сезонно: речной транспорт.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Цель: изучение различных видов транспорта; оценка использования транспорта при составлении маршрута «до кедра».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Объект исследования:</a:t>
            </a: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маршрут до места обитания кедра.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 исследования </a:t>
            </a:r>
            <a:r>
              <a:rPr lang="ru-RU" sz="1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транспорт, используемый при составлении маршрута «до кедра».</a:t>
            </a:r>
            <a:endParaRPr kumimoji="0" lang="ru-RU" sz="1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Участие в детских творческих конкурсах.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Художественные продукты разработчика проекта.</a:t>
            </a:r>
          </a:p>
          <a:p>
            <a:r>
              <a:rPr lang="ru-RU" dirty="0" smtClean="0"/>
              <a:t>Картинки для детей и детского творчества.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Выполнение функций в зависимости от среды.</a:t>
            </a:r>
          </a:p>
          <a:p>
            <a:r>
              <a:rPr lang="ru-RU" dirty="0" smtClean="0"/>
              <a:t>Транспорт: наземный, подземный, воздушный, водный, космический.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Обслуживаемая сфера.</a:t>
            </a:r>
          </a:p>
          <a:p>
            <a:r>
              <a:rPr lang="ru-RU" dirty="0" smtClean="0"/>
              <a:t>Транспорт общего пользования: пассажирский, перевозка грузов.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Обслуживаемая сфера.</a:t>
            </a:r>
          </a:p>
          <a:p>
            <a:r>
              <a:rPr lang="ru-RU" dirty="0" smtClean="0"/>
              <a:t>Транспорт личного пользования.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Обслуживаемая сфера.</a:t>
            </a:r>
          </a:p>
          <a:p>
            <a:r>
              <a:rPr lang="ru-RU" dirty="0" smtClean="0"/>
              <a:t>Транспорт специального пользования.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Tx/>
              <a:buNone/>
            </a:pPr>
            <a:r>
              <a:rPr lang="ru-RU" sz="1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Определение основных частей транспорта и о</a:t>
            </a:r>
            <a:r>
              <a:rPr lang="ru-RU" sz="12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+mn-cs"/>
              </a:rPr>
              <a:t>ценка использования определенного вида транспорта в различных природно-климатических условиях.</a:t>
            </a:r>
            <a:endParaRPr lang="ru-RU" sz="1200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Отличительные признаки природы: зима, весна, лето, осень.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Моделирование и оценка использования определенного вида транспорта в Республике Коми до места обитания кедра.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1F2F6F-EFE5-4C43-B62C-641BB816ABC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00C73-A11E-4F86-9B38-C6DA002CACA8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A9AC-8CEE-402E-99A7-95563544C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0EE4-B1C6-4840-AE9F-34308304D11F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12D09-C35D-480C-A656-1BE30B745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4CE-34C0-4C87-8D35-019BAEBF5E75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13DA5-3A6E-4119-89B5-A303DE35E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0052F-C50B-4201-9058-06BFA0B69C87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AFA0B-376F-405D-9AC4-ABED7C6D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092B3-1B90-4A6A-A690-56947B2DD747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760B-5213-4CC7-886B-6A6A79466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C8CE4-4AE9-4B97-8269-8C1316F0055F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15C0-7A7E-4D93-BD0F-C901F6E3F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48FC7-8761-4B02-ACDD-7EF0DE4DEFEF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1A01E-879D-4456-9009-692DC0A35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3119-9CCF-48B1-A35D-ACF7F4788CC6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5377FE-6AC5-42B9-A2CF-B3996E8F8C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FAF08-1FDB-482A-853B-6CF924091612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C6F3-824D-4390-9799-24E914D2AF88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7C36015-1AD9-4A29-9468-078C90A1C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537E308-16EB-423E-8E82-A1F8F17F9A8B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C9A12-69DB-4F69-AC4B-5A5C2FD4B7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A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18BC1FA-05C4-41AC-ABEE-057BF08D9821}" type="datetime1">
              <a:rPr lang="ru-RU" smtClean="0"/>
              <a:pPr/>
              <a:t>18.04.2016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6F571B8-5A5C-49AB-A5B4-BF0ADB3E23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untranssite.org/view/9052/ph.php" TargetMode="External"/><Relationship Id="rId3" Type="http://schemas.openxmlformats.org/officeDocument/2006/relationships/hyperlink" Target="https://ru.wikipedia.org/wiki/" TargetMode="External"/><Relationship Id="rId7" Type="http://schemas.openxmlformats.org/officeDocument/2006/relationships/hyperlink" Target="http://bright-childhood.ru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ews.rambler.ru/25734514/" TargetMode="External"/><Relationship Id="rId5" Type="http://schemas.openxmlformats.org/officeDocument/2006/relationships/hyperlink" Target="http://www.bizkackisiyiz.com/data/56b026cd463c1.jpg" TargetMode="External"/><Relationship Id="rId4" Type="http://schemas.openxmlformats.org/officeDocument/2006/relationships/hyperlink" Target="http://www.roossa.ru/" TargetMode="External"/><Relationship Id="rId9" Type="http://schemas.openxmlformats.org/officeDocument/2006/relationships/hyperlink" Target="http://ru-railway.livejournal.com/2142955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352800" y="6172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dirty="0" smtClean="0">
                <a:latin typeface="+mn-lt"/>
              </a:rPr>
              <a:t>Сыктывкар</a:t>
            </a:r>
            <a:r>
              <a:rPr lang="ru-RU" dirty="0" smtClean="0"/>
              <a:t>, 2016</a:t>
            </a:r>
            <a:endParaRPr lang="ru-RU" dirty="0"/>
          </a:p>
          <a:p>
            <a:pPr algn="r"/>
            <a:endParaRPr lang="ru-RU" dirty="0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26670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Исследовательский проект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3077" name="Rectangle 10"/>
          <p:cNvSpPr>
            <a:spLocks noChangeArrowheads="1"/>
          </p:cNvSpPr>
          <p:nvPr/>
        </p:nvSpPr>
        <p:spPr bwMode="auto">
          <a:xfrm>
            <a:off x="0" y="338138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Муниципальное бюджетное дошкольное образовательное учреждение</a:t>
            </a:r>
            <a:endParaRPr lang="ru-RU" sz="1600" dirty="0">
              <a:latin typeface="+mn-lt"/>
            </a:endParaRPr>
          </a:p>
          <a:p>
            <a:pPr algn="ctr"/>
            <a:r>
              <a:rPr lang="ru-RU" sz="1600" dirty="0" smtClean="0">
                <a:latin typeface="+mn-lt"/>
              </a:rPr>
              <a:t>«Детский сад № 70 комбинированного вида» г. Сыктывкара </a:t>
            </a:r>
          </a:p>
          <a:p>
            <a:pPr algn="ctr"/>
            <a:r>
              <a:rPr lang="ru-RU" sz="1600" dirty="0" smtClean="0">
                <a:latin typeface="+mn-lt"/>
              </a:rPr>
              <a:t>(МБДОУ «Детский сад № 70» г. Сыктывкара)</a:t>
            </a:r>
            <a:endParaRPr lang="ru-RU" sz="1600" dirty="0">
              <a:latin typeface="+mn-lt"/>
            </a:endParaRPr>
          </a:p>
        </p:txBody>
      </p:sp>
      <p:sp>
        <p:nvSpPr>
          <p:cNvPr id="3078" name="Rectangle 11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I</a:t>
            </a:r>
            <a:r>
              <a:rPr lang="ru-RU" sz="1600" dirty="0" smtClean="0">
                <a:latin typeface="+mn-lt"/>
              </a:rPr>
              <a:t> Всероссийский конкурс детских исследовательских проектов </a:t>
            </a:r>
          </a:p>
          <a:p>
            <a:pPr algn="ctr"/>
            <a:r>
              <a:rPr lang="ru-RU" sz="1600" dirty="0" smtClean="0">
                <a:latin typeface="+mn-lt"/>
              </a:rPr>
              <a:t>«Первые шаги в науку» </a:t>
            </a:r>
            <a:endParaRPr lang="ru-RU" sz="1600" dirty="0">
              <a:latin typeface="+mn-lt"/>
            </a:endParaRPr>
          </a:p>
        </p:txBody>
      </p:sp>
      <p:sp>
        <p:nvSpPr>
          <p:cNvPr id="3079" name="Rectangle 12"/>
          <p:cNvSpPr>
            <a:spLocks noChangeArrowheads="1"/>
          </p:cNvSpPr>
          <p:nvPr/>
        </p:nvSpPr>
        <p:spPr bwMode="auto">
          <a:xfrm>
            <a:off x="838200" y="1905000"/>
            <a:ext cx="41714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600" dirty="0" smtClean="0">
                <a:latin typeface="+mn-lt"/>
              </a:rPr>
              <a:t>Секция: Естествознание</a:t>
            </a:r>
          </a:p>
          <a:p>
            <a:r>
              <a:rPr lang="ru-RU" sz="1600" dirty="0" smtClean="0">
                <a:latin typeface="+mn-lt"/>
              </a:rPr>
              <a:t>Категория участников: Дошкольники (4-7 лет)</a:t>
            </a:r>
            <a:endParaRPr lang="ru-RU" sz="1600" dirty="0">
              <a:latin typeface="+mn-lt"/>
            </a:endParaRPr>
          </a:p>
        </p:txBody>
      </p:sp>
      <p:sp>
        <p:nvSpPr>
          <p:cNvPr id="3080" name="Rectangle 13"/>
          <p:cNvSpPr>
            <a:spLocks noChangeArrowheads="1"/>
          </p:cNvSpPr>
          <p:nvPr/>
        </p:nvSpPr>
        <p:spPr bwMode="auto">
          <a:xfrm>
            <a:off x="0" y="3429000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200" dirty="0">
                <a:latin typeface="+mn-lt"/>
              </a:rPr>
              <a:t>Тема: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Где растёт кедр? На каком транспорте я могу добраться?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156" name="Group 36"/>
          <p:cNvGraphicFramePr>
            <a:graphicFrameLocks noGrp="1"/>
          </p:cNvGraphicFramePr>
          <p:nvPr/>
        </p:nvGraphicFramePr>
        <p:xfrm>
          <a:off x="838200" y="4495800"/>
          <a:ext cx="7467600" cy="1478280"/>
        </p:xfrm>
        <a:graphic>
          <a:graphicData uri="http://schemas.openxmlformats.org/drawingml/2006/table">
            <a:tbl>
              <a:tblPr/>
              <a:tblGrid>
                <a:gridCol w="4724400"/>
                <a:gridCol w="2743200"/>
              </a:tblGrid>
              <a:tr h="8382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Разработал: воспитанник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Михаил Алексеевич Попов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Руководитель:  законный представитель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Людмила Петровна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Попова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иац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1602" y="554159"/>
            <a:ext cx="4402598" cy="614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жд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2200" y="685799"/>
            <a:ext cx="4343400" cy="5985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то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7600" y="626168"/>
            <a:ext cx="4297109" cy="6079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речн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33600" y="685800"/>
            <a:ext cx="4410988" cy="5972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жд_авто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1616" y="609600"/>
            <a:ext cx="4343584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иац_авто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2200" y="685800"/>
            <a:ext cx="4266979" cy="5997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иац_жд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9600" y="626145"/>
            <a:ext cx="4474600" cy="6103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то_жд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9600" y="590168"/>
            <a:ext cx="4286311" cy="6039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маршрута «до кедра»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Рисунок 3" descr="Модель_авто_гужев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7600" y="590160"/>
            <a:ext cx="4317877" cy="61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800" y="685800"/>
            <a:ext cx="3352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  <a:noFill/>
        </p:spPr>
        <p:txBody>
          <a:bodyPr anchorCtr="1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каком транспорте я могу добраться?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 descr="1336973370498_httpiichan.hktrsrc1336973370498.jpg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4648200"/>
            <a:ext cx="2895600" cy="1918335"/>
          </a:xfrm>
          <a:prstGeom prst="rect">
            <a:avLst/>
          </a:prstGeom>
        </p:spPr>
      </p:pic>
      <p:pic>
        <p:nvPicPr>
          <p:cNvPr id="7" name="Рисунок 6" descr="катер Котлас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4648200"/>
            <a:ext cx="2565400" cy="1924050"/>
          </a:xfrm>
          <a:prstGeom prst="rect">
            <a:avLst/>
          </a:prstGeom>
        </p:spPr>
      </p:pic>
      <p:pic>
        <p:nvPicPr>
          <p:cNvPr id="8" name="Рисунок 7" descr="река Летка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4628973"/>
            <a:ext cx="2540316" cy="1899330"/>
          </a:xfrm>
          <a:prstGeom prst="rect">
            <a:avLst/>
          </a:prstGeom>
        </p:spPr>
      </p:pic>
      <p:pic>
        <p:nvPicPr>
          <p:cNvPr id="13" name="Рисунок 12" descr="автобус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38800" y="2667000"/>
            <a:ext cx="3352800" cy="172803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2286000"/>
            <a:ext cx="3429000" cy="219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636588"/>
          </a:xfrm>
        </p:spPr>
        <p:txBody>
          <a:bodyPr anchorCtr="1"/>
          <a:lstStyle/>
          <a:p>
            <a:pPr algn="l"/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 rot="11511095">
            <a:off x="2667000" y="3200400"/>
            <a:ext cx="3276600" cy="457200"/>
          </a:xfrm>
          <a:custGeom>
            <a:avLst/>
            <a:gdLst>
              <a:gd name="connsiteX0" fmla="*/ 13369 w 4632261"/>
              <a:gd name="connsiteY0" fmla="*/ 26737 h 1105260"/>
              <a:gd name="connsiteX1" fmla="*/ 48538 w 4632261"/>
              <a:gd name="connsiteY1" fmla="*/ 97075 h 1105260"/>
              <a:gd name="connsiteX2" fmla="*/ 71985 w 4632261"/>
              <a:gd name="connsiteY2" fmla="*/ 132245 h 1105260"/>
              <a:gd name="connsiteX3" fmla="*/ 118877 w 4632261"/>
              <a:gd name="connsiteY3" fmla="*/ 226029 h 1105260"/>
              <a:gd name="connsiteX4" fmla="*/ 165769 w 4632261"/>
              <a:gd name="connsiteY4" fmla="*/ 272922 h 1105260"/>
              <a:gd name="connsiteX5" fmla="*/ 177492 w 4632261"/>
              <a:gd name="connsiteY5" fmla="*/ 308091 h 1105260"/>
              <a:gd name="connsiteX6" fmla="*/ 283000 w 4632261"/>
              <a:gd name="connsiteY6" fmla="*/ 390152 h 1105260"/>
              <a:gd name="connsiteX7" fmla="*/ 329892 w 4632261"/>
              <a:gd name="connsiteY7" fmla="*/ 448768 h 1105260"/>
              <a:gd name="connsiteX8" fmla="*/ 353338 w 4632261"/>
              <a:gd name="connsiteY8" fmla="*/ 483937 h 1105260"/>
              <a:gd name="connsiteX9" fmla="*/ 388508 w 4632261"/>
              <a:gd name="connsiteY9" fmla="*/ 519106 h 1105260"/>
              <a:gd name="connsiteX10" fmla="*/ 423677 w 4632261"/>
              <a:gd name="connsiteY10" fmla="*/ 565999 h 1105260"/>
              <a:gd name="connsiteX11" fmla="*/ 458846 w 4632261"/>
              <a:gd name="connsiteY11" fmla="*/ 601168 h 1105260"/>
              <a:gd name="connsiteX12" fmla="*/ 540908 w 4632261"/>
              <a:gd name="connsiteY12" fmla="*/ 694952 h 1105260"/>
              <a:gd name="connsiteX13" fmla="*/ 576077 w 4632261"/>
              <a:gd name="connsiteY13" fmla="*/ 706675 h 1105260"/>
              <a:gd name="connsiteX14" fmla="*/ 587800 w 4632261"/>
              <a:gd name="connsiteY14" fmla="*/ 741845 h 1105260"/>
              <a:gd name="connsiteX15" fmla="*/ 716754 w 4632261"/>
              <a:gd name="connsiteY15" fmla="*/ 823906 h 1105260"/>
              <a:gd name="connsiteX16" fmla="*/ 798815 w 4632261"/>
              <a:gd name="connsiteY16" fmla="*/ 882522 h 1105260"/>
              <a:gd name="connsiteX17" fmla="*/ 833985 w 4632261"/>
              <a:gd name="connsiteY17" fmla="*/ 894245 h 1105260"/>
              <a:gd name="connsiteX18" fmla="*/ 869154 w 4632261"/>
              <a:gd name="connsiteY18" fmla="*/ 929414 h 1105260"/>
              <a:gd name="connsiteX19" fmla="*/ 939492 w 4632261"/>
              <a:gd name="connsiteY19" fmla="*/ 952860 h 1105260"/>
              <a:gd name="connsiteX20" fmla="*/ 1478754 w 4632261"/>
              <a:gd name="connsiteY20" fmla="*/ 941137 h 1105260"/>
              <a:gd name="connsiteX21" fmla="*/ 1549092 w 4632261"/>
              <a:gd name="connsiteY21" fmla="*/ 929414 h 1105260"/>
              <a:gd name="connsiteX22" fmla="*/ 1584261 w 4632261"/>
              <a:gd name="connsiteY22" fmla="*/ 905968 h 1105260"/>
              <a:gd name="connsiteX23" fmla="*/ 1619431 w 4632261"/>
              <a:gd name="connsiteY23" fmla="*/ 894245 h 1105260"/>
              <a:gd name="connsiteX24" fmla="*/ 1689769 w 4632261"/>
              <a:gd name="connsiteY24" fmla="*/ 859075 h 1105260"/>
              <a:gd name="connsiteX25" fmla="*/ 1736661 w 4632261"/>
              <a:gd name="connsiteY25" fmla="*/ 835629 h 1105260"/>
              <a:gd name="connsiteX26" fmla="*/ 1795277 w 4632261"/>
              <a:gd name="connsiteY26" fmla="*/ 823906 h 1105260"/>
              <a:gd name="connsiteX27" fmla="*/ 1842169 w 4632261"/>
              <a:gd name="connsiteY27" fmla="*/ 812183 h 1105260"/>
              <a:gd name="connsiteX28" fmla="*/ 1912508 w 4632261"/>
              <a:gd name="connsiteY28" fmla="*/ 777014 h 1105260"/>
              <a:gd name="connsiteX29" fmla="*/ 1947677 w 4632261"/>
              <a:gd name="connsiteY29" fmla="*/ 753568 h 1105260"/>
              <a:gd name="connsiteX30" fmla="*/ 2064908 w 4632261"/>
              <a:gd name="connsiteY30" fmla="*/ 706675 h 1105260"/>
              <a:gd name="connsiteX31" fmla="*/ 2100077 w 4632261"/>
              <a:gd name="connsiteY31" fmla="*/ 671506 h 1105260"/>
              <a:gd name="connsiteX32" fmla="*/ 2135246 w 4632261"/>
              <a:gd name="connsiteY32" fmla="*/ 659783 h 1105260"/>
              <a:gd name="connsiteX33" fmla="*/ 2170415 w 4632261"/>
              <a:gd name="connsiteY33" fmla="*/ 636337 h 1105260"/>
              <a:gd name="connsiteX34" fmla="*/ 2240754 w 4632261"/>
              <a:gd name="connsiteY34" fmla="*/ 612891 h 1105260"/>
              <a:gd name="connsiteX35" fmla="*/ 2311092 w 4632261"/>
              <a:gd name="connsiteY35" fmla="*/ 589445 h 1105260"/>
              <a:gd name="connsiteX36" fmla="*/ 2346261 w 4632261"/>
              <a:gd name="connsiteY36" fmla="*/ 577722 h 1105260"/>
              <a:gd name="connsiteX37" fmla="*/ 2393154 w 4632261"/>
              <a:gd name="connsiteY37" fmla="*/ 554275 h 1105260"/>
              <a:gd name="connsiteX38" fmla="*/ 2686231 w 4632261"/>
              <a:gd name="connsiteY38" fmla="*/ 565999 h 1105260"/>
              <a:gd name="connsiteX39" fmla="*/ 2721400 w 4632261"/>
              <a:gd name="connsiteY39" fmla="*/ 577722 h 1105260"/>
              <a:gd name="connsiteX40" fmla="*/ 2838631 w 4632261"/>
              <a:gd name="connsiteY40" fmla="*/ 601168 h 1105260"/>
              <a:gd name="connsiteX41" fmla="*/ 2897246 w 4632261"/>
              <a:gd name="connsiteY41" fmla="*/ 624614 h 1105260"/>
              <a:gd name="connsiteX42" fmla="*/ 2932415 w 4632261"/>
              <a:gd name="connsiteY42" fmla="*/ 636337 h 1105260"/>
              <a:gd name="connsiteX43" fmla="*/ 2979308 w 4632261"/>
              <a:gd name="connsiteY43" fmla="*/ 683229 h 1105260"/>
              <a:gd name="connsiteX44" fmla="*/ 3014477 w 4632261"/>
              <a:gd name="connsiteY44" fmla="*/ 718399 h 1105260"/>
              <a:gd name="connsiteX45" fmla="*/ 3108261 w 4632261"/>
              <a:gd name="connsiteY45" fmla="*/ 788737 h 1105260"/>
              <a:gd name="connsiteX46" fmla="*/ 3131708 w 4632261"/>
              <a:gd name="connsiteY46" fmla="*/ 812183 h 1105260"/>
              <a:gd name="connsiteX47" fmla="*/ 3202046 w 4632261"/>
              <a:gd name="connsiteY47" fmla="*/ 835629 h 1105260"/>
              <a:gd name="connsiteX48" fmla="*/ 3237215 w 4632261"/>
              <a:gd name="connsiteY48" fmla="*/ 882522 h 1105260"/>
              <a:gd name="connsiteX49" fmla="*/ 3272385 w 4632261"/>
              <a:gd name="connsiteY49" fmla="*/ 894245 h 1105260"/>
              <a:gd name="connsiteX50" fmla="*/ 3319277 w 4632261"/>
              <a:gd name="connsiteY50" fmla="*/ 917691 h 1105260"/>
              <a:gd name="connsiteX51" fmla="*/ 3342723 w 4632261"/>
              <a:gd name="connsiteY51" fmla="*/ 952860 h 1105260"/>
              <a:gd name="connsiteX52" fmla="*/ 3436508 w 4632261"/>
              <a:gd name="connsiteY52" fmla="*/ 1011475 h 1105260"/>
              <a:gd name="connsiteX53" fmla="*/ 3495123 w 4632261"/>
              <a:gd name="connsiteY53" fmla="*/ 1034922 h 1105260"/>
              <a:gd name="connsiteX54" fmla="*/ 3565461 w 4632261"/>
              <a:gd name="connsiteY54" fmla="*/ 1081814 h 1105260"/>
              <a:gd name="connsiteX55" fmla="*/ 3612354 w 4632261"/>
              <a:gd name="connsiteY55" fmla="*/ 1105260 h 1105260"/>
              <a:gd name="connsiteX56" fmla="*/ 3823369 w 4632261"/>
              <a:gd name="connsiteY56" fmla="*/ 1081814 h 1105260"/>
              <a:gd name="connsiteX57" fmla="*/ 3881985 w 4632261"/>
              <a:gd name="connsiteY57" fmla="*/ 1058368 h 1105260"/>
              <a:gd name="connsiteX58" fmla="*/ 3940600 w 4632261"/>
              <a:gd name="connsiteY58" fmla="*/ 1011475 h 1105260"/>
              <a:gd name="connsiteX59" fmla="*/ 3999215 w 4632261"/>
              <a:gd name="connsiteY59" fmla="*/ 976306 h 1105260"/>
              <a:gd name="connsiteX60" fmla="*/ 4046108 w 4632261"/>
              <a:gd name="connsiteY60" fmla="*/ 929414 h 1105260"/>
              <a:gd name="connsiteX61" fmla="*/ 4128169 w 4632261"/>
              <a:gd name="connsiteY61" fmla="*/ 882522 h 1105260"/>
              <a:gd name="connsiteX62" fmla="*/ 4210231 w 4632261"/>
              <a:gd name="connsiteY62" fmla="*/ 823906 h 1105260"/>
              <a:gd name="connsiteX63" fmla="*/ 4280569 w 4632261"/>
              <a:gd name="connsiteY63" fmla="*/ 753568 h 1105260"/>
              <a:gd name="connsiteX64" fmla="*/ 4304015 w 4632261"/>
              <a:gd name="connsiteY64" fmla="*/ 718399 h 1105260"/>
              <a:gd name="connsiteX65" fmla="*/ 4386077 w 4632261"/>
              <a:gd name="connsiteY65" fmla="*/ 671506 h 1105260"/>
              <a:gd name="connsiteX66" fmla="*/ 4421246 w 4632261"/>
              <a:gd name="connsiteY66" fmla="*/ 624614 h 1105260"/>
              <a:gd name="connsiteX67" fmla="*/ 4468138 w 4632261"/>
              <a:gd name="connsiteY67" fmla="*/ 601168 h 1105260"/>
              <a:gd name="connsiteX68" fmla="*/ 4515031 w 4632261"/>
              <a:gd name="connsiteY68" fmla="*/ 554275 h 1105260"/>
              <a:gd name="connsiteX69" fmla="*/ 4585369 w 4632261"/>
              <a:gd name="connsiteY69" fmla="*/ 507383 h 1105260"/>
              <a:gd name="connsiteX70" fmla="*/ 4632261 w 4632261"/>
              <a:gd name="connsiteY70" fmla="*/ 483937 h 11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632261" h="1105260">
                <a:moveTo>
                  <a:pt x="13369" y="26737"/>
                </a:moveTo>
                <a:cubicBezTo>
                  <a:pt x="80565" y="127531"/>
                  <a:pt x="0" y="0"/>
                  <a:pt x="48538" y="97075"/>
                </a:cubicBezTo>
                <a:cubicBezTo>
                  <a:pt x="54839" y="109677"/>
                  <a:pt x="64169" y="120522"/>
                  <a:pt x="71985" y="132245"/>
                </a:cubicBezTo>
                <a:cubicBezTo>
                  <a:pt x="85909" y="174017"/>
                  <a:pt x="86578" y="184502"/>
                  <a:pt x="118877" y="226029"/>
                </a:cubicBezTo>
                <a:cubicBezTo>
                  <a:pt x="132448" y="243478"/>
                  <a:pt x="150138" y="257291"/>
                  <a:pt x="165769" y="272922"/>
                </a:cubicBezTo>
                <a:cubicBezTo>
                  <a:pt x="169677" y="284645"/>
                  <a:pt x="169905" y="298337"/>
                  <a:pt x="177492" y="308091"/>
                </a:cubicBezTo>
                <a:cubicBezTo>
                  <a:pt x="232846" y="379259"/>
                  <a:pt x="225216" y="370891"/>
                  <a:pt x="283000" y="390152"/>
                </a:cubicBezTo>
                <a:cubicBezTo>
                  <a:pt x="298631" y="409691"/>
                  <a:pt x="314879" y="428751"/>
                  <a:pt x="329892" y="448768"/>
                </a:cubicBezTo>
                <a:cubicBezTo>
                  <a:pt x="338346" y="460039"/>
                  <a:pt x="344318" y="473113"/>
                  <a:pt x="353338" y="483937"/>
                </a:cubicBezTo>
                <a:cubicBezTo>
                  <a:pt x="363952" y="496673"/>
                  <a:pt x="377718" y="506518"/>
                  <a:pt x="388508" y="519106"/>
                </a:cubicBezTo>
                <a:cubicBezTo>
                  <a:pt x="401224" y="533941"/>
                  <a:pt x="410962" y="551164"/>
                  <a:pt x="423677" y="565999"/>
                </a:cubicBezTo>
                <a:cubicBezTo>
                  <a:pt x="434466" y="578587"/>
                  <a:pt x="448232" y="588432"/>
                  <a:pt x="458846" y="601168"/>
                </a:cubicBezTo>
                <a:cubicBezTo>
                  <a:pt x="484143" y="631524"/>
                  <a:pt x="498759" y="680902"/>
                  <a:pt x="540908" y="694952"/>
                </a:cubicBezTo>
                <a:lnTo>
                  <a:pt x="576077" y="706675"/>
                </a:lnTo>
                <a:cubicBezTo>
                  <a:pt x="579985" y="718398"/>
                  <a:pt x="579062" y="733107"/>
                  <a:pt x="587800" y="741845"/>
                </a:cubicBezTo>
                <a:cubicBezTo>
                  <a:pt x="652593" y="806638"/>
                  <a:pt x="656808" y="803924"/>
                  <a:pt x="716754" y="823906"/>
                </a:cubicBezTo>
                <a:cubicBezTo>
                  <a:pt x="727368" y="831866"/>
                  <a:pt x="781678" y="873954"/>
                  <a:pt x="798815" y="882522"/>
                </a:cubicBezTo>
                <a:cubicBezTo>
                  <a:pt x="809868" y="888048"/>
                  <a:pt x="822262" y="890337"/>
                  <a:pt x="833985" y="894245"/>
                </a:cubicBezTo>
                <a:cubicBezTo>
                  <a:pt x="845708" y="905968"/>
                  <a:pt x="854661" y="921363"/>
                  <a:pt x="869154" y="929414"/>
                </a:cubicBezTo>
                <a:cubicBezTo>
                  <a:pt x="890758" y="941416"/>
                  <a:pt x="939492" y="952860"/>
                  <a:pt x="939492" y="952860"/>
                </a:cubicBezTo>
                <a:lnTo>
                  <a:pt x="1478754" y="941137"/>
                </a:lnTo>
                <a:cubicBezTo>
                  <a:pt x="1502506" y="940223"/>
                  <a:pt x="1526542" y="936931"/>
                  <a:pt x="1549092" y="929414"/>
                </a:cubicBezTo>
                <a:cubicBezTo>
                  <a:pt x="1562458" y="924959"/>
                  <a:pt x="1571659" y="912269"/>
                  <a:pt x="1584261" y="905968"/>
                </a:cubicBezTo>
                <a:cubicBezTo>
                  <a:pt x="1595314" y="900442"/>
                  <a:pt x="1607708" y="898153"/>
                  <a:pt x="1619431" y="894245"/>
                </a:cubicBezTo>
                <a:cubicBezTo>
                  <a:pt x="1687014" y="849189"/>
                  <a:pt x="1621822" y="888196"/>
                  <a:pt x="1689769" y="859075"/>
                </a:cubicBezTo>
                <a:cubicBezTo>
                  <a:pt x="1705832" y="852191"/>
                  <a:pt x="1720082" y="841155"/>
                  <a:pt x="1736661" y="835629"/>
                </a:cubicBezTo>
                <a:cubicBezTo>
                  <a:pt x="1755564" y="829328"/>
                  <a:pt x="1775826" y="828228"/>
                  <a:pt x="1795277" y="823906"/>
                </a:cubicBezTo>
                <a:cubicBezTo>
                  <a:pt x="1811005" y="820411"/>
                  <a:pt x="1826538" y="816091"/>
                  <a:pt x="1842169" y="812183"/>
                </a:cubicBezTo>
                <a:cubicBezTo>
                  <a:pt x="1942957" y="744991"/>
                  <a:pt x="1815437" y="825549"/>
                  <a:pt x="1912508" y="777014"/>
                </a:cubicBezTo>
                <a:cubicBezTo>
                  <a:pt x="1925110" y="770713"/>
                  <a:pt x="1934802" y="759290"/>
                  <a:pt x="1947677" y="753568"/>
                </a:cubicBezTo>
                <a:cubicBezTo>
                  <a:pt x="1992900" y="733469"/>
                  <a:pt x="2025393" y="734900"/>
                  <a:pt x="2064908" y="706675"/>
                </a:cubicBezTo>
                <a:cubicBezTo>
                  <a:pt x="2078399" y="697039"/>
                  <a:pt x="2086283" y="680702"/>
                  <a:pt x="2100077" y="671506"/>
                </a:cubicBezTo>
                <a:cubicBezTo>
                  <a:pt x="2110359" y="664651"/>
                  <a:pt x="2124193" y="665309"/>
                  <a:pt x="2135246" y="659783"/>
                </a:cubicBezTo>
                <a:cubicBezTo>
                  <a:pt x="2147848" y="653482"/>
                  <a:pt x="2157540" y="642059"/>
                  <a:pt x="2170415" y="636337"/>
                </a:cubicBezTo>
                <a:cubicBezTo>
                  <a:pt x="2192999" y="626300"/>
                  <a:pt x="2217308" y="620706"/>
                  <a:pt x="2240754" y="612891"/>
                </a:cubicBezTo>
                <a:lnTo>
                  <a:pt x="2311092" y="589445"/>
                </a:lnTo>
                <a:cubicBezTo>
                  <a:pt x="2322815" y="585537"/>
                  <a:pt x="2335208" y="583248"/>
                  <a:pt x="2346261" y="577722"/>
                </a:cubicBezTo>
                <a:lnTo>
                  <a:pt x="2393154" y="554275"/>
                </a:lnTo>
                <a:cubicBezTo>
                  <a:pt x="2490846" y="558183"/>
                  <a:pt x="2588709" y="559033"/>
                  <a:pt x="2686231" y="565999"/>
                </a:cubicBezTo>
                <a:cubicBezTo>
                  <a:pt x="2698557" y="566879"/>
                  <a:pt x="2709359" y="574943"/>
                  <a:pt x="2721400" y="577722"/>
                </a:cubicBezTo>
                <a:cubicBezTo>
                  <a:pt x="2760230" y="586683"/>
                  <a:pt x="2838631" y="601168"/>
                  <a:pt x="2838631" y="601168"/>
                </a:cubicBezTo>
                <a:cubicBezTo>
                  <a:pt x="2858169" y="608983"/>
                  <a:pt x="2877542" y="617225"/>
                  <a:pt x="2897246" y="624614"/>
                </a:cubicBezTo>
                <a:cubicBezTo>
                  <a:pt x="2908816" y="628953"/>
                  <a:pt x="2923677" y="627599"/>
                  <a:pt x="2932415" y="636337"/>
                </a:cubicBezTo>
                <a:cubicBezTo>
                  <a:pt x="2994937" y="698859"/>
                  <a:pt x="2885522" y="651968"/>
                  <a:pt x="2979308" y="683229"/>
                </a:cubicBezTo>
                <a:cubicBezTo>
                  <a:pt x="2991031" y="694952"/>
                  <a:pt x="3001646" y="707900"/>
                  <a:pt x="3014477" y="718399"/>
                </a:cubicBezTo>
                <a:cubicBezTo>
                  <a:pt x="3044721" y="743144"/>
                  <a:pt x="3080629" y="761106"/>
                  <a:pt x="3108261" y="788737"/>
                </a:cubicBezTo>
                <a:cubicBezTo>
                  <a:pt x="3116077" y="796552"/>
                  <a:pt x="3121822" y="807240"/>
                  <a:pt x="3131708" y="812183"/>
                </a:cubicBezTo>
                <a:cubicBezTo>
                  <a:pt x="3153813" y="823235"/>
                  <a:pt x="3202046" y="835629"/>
                  <a:pt x="3202046" y="835629"/>
                </a:cubicBezTo>
                <a:cubicBezTo>
                  <a:pt x="3213769" y="851260"/>
                  <a:pt x="3222205" y="870014"/>
                  <a:pt x="3237215" y="882522"/>
                </a:cubicBezTo>
                <a:cubicBezTo>
                  <a:pt x="3246708" y="890433"/>
                  <a:pt x="3261027" y="889377"/>
                  <a:pt x="3272385" y="894245"/>
                </a:cubicBezTo>
                <a:cubicBezTo>
                  <a:pt x="3288448" y="901129"/>
                  <a:pt x="3303646" y="909876"/>
                  <a:pt x="3319277" y="917691"/>
                </a:cubicBezTo>
                <a:cubicBezTo>
                  <a:pt x="3327092" y="929414"/>
                  <a:pt x="3332760" y="942897"/>
                  <a:pt x="3342723" y="952860"/>
                </a:cubicBezTo>
                <a:cubicBezTo>
                  <a:pt x="3369008" y="979145"/>
                  <a:pt x="3403076" y="996616"/>
                  <a:pt x="3436508" y="1011475"/>
                </a:cubicBezTo>
                <a:cubicBezTo>
                  <a:pt x="3455738" y="1020022"/>
                  <a:pt x="3476649" y="1024845"/>
                  <a:pt x="3495123" y="1034922"/>
                </a:cubicBezTo>
                <a:cubicBezTo>
                  <a:pt x="3519861" y="1048416"/>
                  <a:pt x="3541298" y="1067316"/>
                  <a:pt x="3565461" y="1081814"/>
                </a:cubicBezTo>
                <a:cubicBezTo>
                  <a:pt x="3580447" y="1090805"/>
                  <a:pt x="3596723" y="1097445"/>
                  <a:pt x="3612354" y="1105260"/>
                </a:cubicBezTo>
                <a:cubicBezTo>
                  <a:pt x="3684126" y="1100133"/>
                  <a:pt x="3755117" y="1104564"/>
                  <a:pt x="3823369" y="1081814"/>
                </a:cubicBezTo>
                <a:cubicBezTo>
                  <a:pt x="3843333" y="1075159"/>
                  <a:pt x="3862446" y="1066183"/>
                  <a:pt x="3881985" y="1058368"/>
                </a:cubicBezTo>
                <a:cubicBezTo>
                  <a:pt x="3901523" y="1042737"/>
                  <a:pt x="3920102" y="1025824"/>
                  <a:pt x="3940600" y="1011475"/>
                </a:cubicBezTo>
                <a:cubicBezTo>
                  <a:pt x="3959266" y="998408"/>
                  <a:pt x="3981229" y="990295"/>
                  <a:pt x="3999215" y="976306"/>
                </a:cubicBezTo>
                <a:cubicBezTo>
                  <a:pt x="4016664" y="962735"/>
                  <a:pt x="4029324" y="943800"/>
                  <a:pt x="4046108" y="929414"/>
                </a:cubicBezTo>
                <a:cubicBezTo>
                  <a:pt x="4069306" y="909530"/>
                  <a:pt x="4101558" y="895827"/>
                  <a:pt x="4128169" y="882522"/>
                </a:cubicBezTo>
                <a:cubicBezTo>
                  <a:pt x="4207353" y="803334"/>
                  <a:pt x="4060445" y="946457"/>
                  <a:pt x="4210231" y="823906"/>
                </a:cubicBezTo>
                <a:cubicBezTo>
                  <a:pt x="4235894" y="802909"/>
                  <a:pt x="4262176" y="781157"/>
                  <a:pt x="4280569" y="753568"/>
                </a:cubicBezTo>
                <a:cubicBezTo>
                  <a:pt x="4288384" y="741845"/>
                  <a:pt x="4293191" y="727419"/>
                  <a:pt x="4304015" y="718399"/>
                </a:cubicBezTo>
                <a:cubicBezTo>
                  <a:pt x="4359178" y="672430"/>
                  <a:pt x="4339859" y="717724"/>
                  <a:pt x="4386077" y="671506"/>
                </a:cubicBezTo>
                <a:cubicBezTo>
                  <a:pt x="4399893" y="657690"/>
                  <a:pt x="4406411" y="637329"/>
                  <a:pt x="4421246" y="624614"/>
                </a:cubicBezTo>
                <a:cubicBezTo>
                  <a:pt x="4434514" y="613241"/>
                  <a:pt x="4454158" y="611653"/>
                  <a:pt x="4468138" y="601168"/>
                </a:cubicBezTo>
                <a:cubicBezTo>
                  <a:pt x="4485822" y="587905"/>
                  <a:pt x="4496638" y="566537"/>
                  <a:pt x="4515031" y="554275"/>
                </a:cubicBezTo>
                <a:lnTo>
                  <a:pt x="4585369" y="507383"/>
                </a:lnTo>
                <a:cubicBezTo>
                  <a:pt x="4623789" y="481769"/>
                  <a:pt x="4606449" y="483937"/>
                  <a:pt x="4632261" y="483937"/>
                </a:cubicBezTo>
              </a:path>
            </a:pathLst>
          </a:custGeom>
          <a:ln w="444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2057401" y="3657600"/>
            <a:ext cx="3886200" cy="1524000"/>
          </a:xfrm>
          <a:custGeom>
            <a:avLst/>
            <a:gdLst>
              <a:gd name="connsiteX0" fmla="*/ 0 w 6452421"/>
              <a:gd name="connsiteY0" fmla="*/ 0 h 2532185"/>
              <a:gd name="connsiteX1" fmla="*/ 11723 w 6452421"/>
              <a:gd name="connsiteY1" fmla="*/ 164123 h 2532185"/>
              <a:gd name="connsiteX2" fmla="*/ 23446 w 6452421"/>
              <a:gd name="connsiteY2" fmla="*/ 211016 h 2532185"/>
              <a:gd name="connsiteX3" fmla="*/ 46892 w 6452421"/>
              <a:gd name="connsiteY3" fmla="*/ 339970 h 2532185"/>
              <a:gd name="connsiteX4" fmla="*/ 105508 w 6452421"/>
              <a:gd name="connsiteY4" fmla="*/ 504093 h 2532185"/>
              <a:gd name="connsiteX5" fmla="*/ 128954 w 6452421"/>
              <a:gd name="connsiteY5" fmla="*/ 609600 h 2532185"/>
              <a:gd name="connsiteX6" fmla="*/ 140677 w 6452421"/>
              <a:gd name="connsiteY6" fmla="*/ 656493 h 2532185"/>
              <a:gd name="connsiteX7" fmla="*/ 152400 w 6452421"/>
              <a:gd name="connsiteY7" fmla="*/ 715108 h 2532185"/>
              <a:gd name="connsiteX8" fmla="*/ 211016 w 6452421"/>
              <a:gd name="connsiteY8" fmla="*/ 820616 h 2532185"/>
              <a:gd name="connsiteX9" fmla="*/ 222739 w 6452421"/>
              <a:gd name="connsiteY9" fmla="*/ 855785 h 2532185"/>
              <a:gd name="connsiteX10" fmla="*/ 269631 w 6452421"/>
              <a:gd name="connsiteY10" fmla="*/ 949570 h 2532185"/>
              <a:gd name="connsiteX11" fmla="*/ 304800 w 6452421"/>
              <a:gd name="connsiteY11" fmla="*/ 1019908 h 2532185"/>
              <a:gd name="connsiteX12" fmla="*/ 363416 w 6452421"/>
              <a:gd name="connsiteY12" fmla="*/ 1066800 h 2532185"/>
              <a:gd name="connsiteX13" fmla="*/ 386862 w 6452421"/>
              <a:gd name="connsiteY13" fmla="*/ 1125416 h 2532185"/>
              <a:gd name="connsiteX14" fmla="*/ 515816 w 6452421"/>
              <a:gd name="connsiteY14" fmla="*/ 1242647 h 2532185"/>
              <a:gd name="connsiteX15" fmla="*/ 550985 w 6452421"/>
              <a:gd name="connsiteY15" fmla="*/ 1254370 h 2532185"/>
              <a:gd name="connsiteX16" fmla="*/ 644769 w 6452421"/>
              <a:gd name="connsiteY16" fmla="*/ 1301262 h 2532185"/>
              <a:gd name="connsiteX17" fmla="*/ 691662 w 6452421"/>
              <a:gd name="connsiteY17" fmla="*/ 1336431 h 2532185"/>
              <a:gd name="connsiteX18" fmla="*/ 762000 w 6452421"/>
              <a:gd name="connsiteY18" fmla="*/ 1348154 h 2532185"/>
              <a:gd name="connsiteX19" fmla="*/ 832339 w 6452421"/>
              <a:gd name="connsiteY19" fmla="*/ 1371600 h 2532185"/>
              <a:gd name="connsiteX20" fmla="*/ 1207477 w 6452421"/>
              <a:gd name="connsiteY20" fmla="*/ 1406770 h 2532185"/>
              <a:gd name="connsiteX21" fmla="*/ 1289539 w 6452421"/>
              <a:gd name="connsiteY21" fmla="*/ 1418493 h 2532185"/>
              <a:gd name="connsiteX22" fmla="*/ 1336431 w 6452421"/>
              <a:gd name="connsiteY22" fmla="*/ 1441939 h 2532185"/>
              <a:gd name="connsiteX23" fmla="*/ 1664677 w 6452421"/>
              <a:gd name="connsiteY23" fmla="*/ 1453662 h 2532185"/>
              <a:gd name="connsiteX24" fmla="*/ 1746739 w 6452421"/>
              <a:gd name="connsiteY24" fmla="*/ 1465385 h 2532185"/>
              <a:gd name="connsiteX25" fmla="*/ 1817077 w 6452421"/>
              <a:gd name="connsiteY25" fmla="*/ 1488831 h 2532185"/>
              <a:gd name="connsiteX26" fmla="*/ 1946031 w 6452421"/>
              <a:gd name="connsiteY26" fmla="*/ 1524000 h 2532185"/>
              <a:gd name="connsiteX27" fmla="*/ 2074985 w 6452421"/>
              <a:gd name="connsiteY27" fmla="*/ 1559170 h 2532185"/>
              <a:gd name="connsiteX28" fmla="*/ 2110154 w 6452421"/>
              <a:gd name="connsiteY28" fmla="*/ 1570893 h 2532185"/>
              <a:gd name="connsiteX29" fmla="*/ 2180492 w 6452421"/>
              <a:gd name="connsiteY29" fmla="*/ 1629508 h 2532185"/>
              <a:gd name="connsiteX30" fmla="*/ 2274277 w 6452421"/>
              <a:gd name="connsiteY30" fmla="*/ 1652954 h 2532185"/>
              <a:gd name="connsiteX31" fmla="*/ 2344616 w 6452421"/>
              <a:gd name="connsiteY31" fmla="*/ 1699847 h 2532185"/>
              <a:gd name="connsiteX32" fmla="*/ 2368062 w 6452421"/>
              <a:gd name="connsiteY32" fmla="*/ 1746739 h 2532185"/>
              <a:gd name="connsiteX33" fmla="*/ 2403231 w 6452421"/>
              <a:gd name="connsiteY33" fmla="*/ 1817077 h 2532185"/>
              <a:gd name="connsiteX34" fmla="*/ 2414954 w 6452421"/>
              <a:gd name="connsiteY34" fmla="*/ 1875693 h 2532185"/>
              <a:gd name="connsiteX35" fmla="*/ 2426677 w 6452421"/>
              <a:gd name="connsiteY35" fmla="*/ 1946031 h 2532185"/>
              <a:gd name="connsiteX36" fmla="*/ 2450123 w 6452421"/>
              <a:gd name="connsiteY36" fmla="*/ 1981200 h 2532185"/>
              <a:gd name="connsiteX37" fmla="*/ 2461846 w 6452421"/>
              <a:gd name="connsiteY37" fmla="*/ 2086708 h 2532185"/>
              <a:gd name="connsiteX38" fmla="*/ 2485292 w 6452421"/>
              <a:gd name="connsiteY38" fmla="*/ 2121877 h 2532185"/>
              <a:gd name="connsiteX39" fmla="*/ 2555631 w 6452421"/>
              <a:gd name="connsiteY39" fmla="*/ 2168770 h 2532185"/>
              <a:gd name="connsiteX40" fmla="*/ 2661139 w 6452421"/>
              <a:gd name="connsiteY40" fmla="*/ 2215662 h 2532185"/>
              <a:gd name="connsiteX41" fmla="*/ 2754923 w 6452421"/>
              <a:gd name="connsiteY41" fmla="*/ 2227385 h 2532185"/>
              <a:gd name="connsiteX42" fmla="*/ 2801816 w 6452421"/>
              <a:gd name="connsiteY42" fmla="*/ 2239108 h 2532185"/>
              <a:gd name="connsiteX43" fmla="*/ 2872154 w 6452421"/>
              <a:gd name="connsiteY43" fmla="*/ 2274277 h 2532185"/>
              <a:gd name="connsiteX44" fmla="*/ 2907323 w 6452421"/>
              <a:gd name="connsiteY44" fmla="*/ 2297723 h 2532185"/>
              <a:gd name="connsiteX45" fmla="*/ 2977662 w 6452421"/>
              <a:gd name="connsiteY45" fmla="*/ 2321170 h 2532185"/>
              <a:gd name="connsiteX46" fmla="*/ 3012831 w 6452421"/>
              <a:gd name="connsiteY46" fmla="*/ 2344616 h 2532185"/>
              <a:gd name="connsiteX47" fmla="*/ 3059723 w 6452421"/>
              <a:gd name="connsiteY47" fmla="*/ 2356339 h 2532185"/>
              <a:gd name="connsiteX48" fmla="*/ 3094892 w 6452421"/>
              <a:gd name="connsiteY48" fmla="*/ 2368062 h 2532185"/>
              <a:gd name="connsiteX49" fmla="*/ 3153508 w 6452421"/>
              <a:gd name="connsiteY49" fmla="*/ 2391508 h 2532185"/>
              <a:gd name="connsiteX50" fmla="*/ 3188677 w 6452421"/>
              <a:gd name="connsiteY50" fmla="*/ 2403231 h 2532185"/>
              <a:gd name="connsiteX51" fmla="*/ 3282462 w 6452421"/>
              <a:gd name="connsiteY51" fmla="*/ 2438400 h 2532185"/>
              <a:gd name="connsiteX52" fmla="*/ 3505200 w 6452421"/>
              <a:gd name="connsiteY52" fmla="*/ 2485293 h 2532185"/>
              <a:gd name="connsiteX53" fmla="*/ 3563816 w 6452421"/>
              <a:gd name="connsiteY53" fmla="*/ 2497016 h 2532185"/>
              <a:gd name="connsiteX54" fmla="*/ 3681046 w 6452421"/>
              <a:gd name="connsiteY54" fmla="*/ 2520462 h 2532185"/>
              <a:gd name="connsiteX55" fmla="*/ 3786554 w 6452421"/>
              <a:gd name="connsiteY55" fmla="*/ 2532185 h 2532185"/>
              <a:gd name="connsiteX56" fmla="*/ 4560277 w 6452421"/>
              <a:gd name="connsiteY56" fmla="*/ 2520462 h 2532185"/>
              <a:gd name="connsiteX57" fmla="*/ 4630616 w 6452421"/>
              <a:gd name="connsiteY57" fmla="*/ 2497016 h 2532185"/>
              <a:gd name="connsiteX58" fmla="*/ 4700954 w 6452421"/>
              <a:gd name="connsiteY58" fmla="*/ 2485293 h 2532185"/>
              <a:gd name="connsiteX59" fmla="*/ 4794739 w 6452421"/>
              <a:gd name="connsiteY59" fmla="*/ 2426677 h 2532185"/>
              <a:gd name="connsiteX60" fmla="*/ 4829908 w 6452421"/>
              <a:gd name="connsiteY60" fmla="*/ 2403231 h 2532185"/>
              <a:gd name="connsiteX61" fmla="*/ 4888523 w 6452421"/>
              <a:gd name="connsiteY61" fmla="*/ 2379785 h 2532185"/>
              <a:gd name="connsiteX62" fmla="*/ 4994031 w 6452421"/>
              <a:gd name="connsiteY62" fmla="*/ 2332893 h 2532185"/>
              <a:gd name="connsiteX63" fmla="*/ 5040923 w 6452421"/>
              <a:gd name="connsiteY63" fmla="*/ 2321170 h 2532185"/>
              <a:gd name="connsiteX64" fmla="*/ 5216769 w 6452421"/>
              <a:gd name="connsiteY64" fmla="*/ 2262554 h 2532185"/>
              <a:gd name="connsiteX65" fmla="*/ 5251939 w 6452421"/>
              <a:gd name="connsiteY65" fmla="*/ 2239108 h 2532185"/>
              <a:gd name="connsiteX66" fmla="*/ 5310554 w 6452421"/>
              <a:gd name="connsiteY66" fmla="*/ 2227385 h 2532185"/>
              <a:gd name="connsiteX67" fmla="*/ 5427785 w 6452421"/>
              <a:gd name="connsiteY67" fmla="*/ 2133600 h 2532185"/>
              <a:gd name="connsiteX68" fmla="*/ 5474677 w 6452421"/>
              <a:gd name="connsiteY68" fmla="*/ 2098431 h 2532185"/>
              <a:gd name="connsiteX69" fmla="*/ 5509846 w 6452421"/>
              <a:gd name="connsiteY69" fmla="*/ 2074985 h 2532185"/>
              <a:gd name="connsiteX70" fmla="*/ 5545016 w 6452421"/>
              <a:gd name="connsiteY70" fmla="*/ 2028093 h 2532185"/>
              <a:gd name="connsiteX71" fmla="*/ 5580185 w 6452421"/>
              <a:gd name="connsiteY71" fmla="*/ 1992923 h 2532185"/>
              <a:gd name="connsiteX72" fmla="*/ 5603631 w 6452421"/>
              <a:gd name="connsiteY72" fmla="*/ 1957754 h 2532185"/>
              <a:gd name="connsiteX73" fmla="*/ 5673969 w 6452421"/>
              <a:gd name="connsiteY73" fmla="*/ 1934308 h 2532185"/>
              <a:gd name="connsiteX74" fmla="*/ 5720862 w 6452421"/>
              <a:gd name="connsiteY74" fmla="*/ 1910862 h 2532185"/>
              <a:gd name="connsiteX75" fmla="*/ 5861539 w 6452421"/>
              <a:gd name="connsiteY75" fmla="*/ 1899139 h 2532185"/>
              <a:gd name="connsiteX76" fmla="*/ 6224954 w 6452421"/>
              <a:gd name="connsiteY76" fmla="*/ 1875693 h 2532185"/>
              <a:gd name="connsiteX77" fmla="*/ 6283569 w 6452421"/>
              <a:gd name="connsiteY77" fmla="*/ 1863970 h 2532185"/>
              <a:gd name="connsiteX78" fmla="*/ 6389077 w 6452421"/>
              <a:gd name="connsiteY78" fmla="*/ 1793631 h 2532185"/>
              <a:gd name="connsiteX79" fmla="*/ 6400800 w 6452421"/>
              <a:gd name="connsiteY79" fmla="*/ 1758462 h 2532185"/>
              <a:gd name="connsiteX80" fmla="*/ 6424246 w 6452421"/>
              <a:gd name="connsiteY80" fmla="*/ 1723293 h 2532185"/>
              <a:gd name="connsiteX81" fmla="*/ 6377354 w 6452421"/>
              <a:gd name="connsiteY81" fmla="*/ 1535723 h 2532185"/>
              <a:gd name="connsiteX82" fmla="*/ 6353908 w 6452421"/>
              <a:gd name="connsiteY82" fmla="*/ 1477108 h 253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452421" h="2532185">
                <a:moveTo>
                  <a:pt x="0" y="0"/>
                </a:moveTo>
                <a:cubicBezTo>
                  <a:pt x="3908" y="54708"/>
                  <a:pt x="5666" y="109611"/>
                  <a:pt x="11723" y="164123"/>
                </a:cubicBezTo>
                <a:cubicBezTo>
                  <a:pt x="13502" y="180137"/>
                  <a:pt x="20286" y="195217"/>
                  <a:pt x="23446" y="211016"/>
                </a:cubicBezTo>
                <a:cubicBezTo>
                  <a:pt x="33895" y="263261"/>
                  <a:pt x="34322" y="289689"/>
                  <a:pt x="46892" y="339970"/>
                </a:cubicBezTo>
                <a:cubicBezTo>
                  <a:pt x="106776" y="579502"/>
                  <a:pt x="29568" y="261085"/>
                  <a:pt x="105508" y="504093"/>
                </a:cubicBezTo>
                <a:cubicBezTo>
                  <a:pt x="116254" y="538480"/>
                  <a:pt x="120853" y="574496"/>
                  <a:pt x="128954" y="609600"/>
                </a:cubicBezTo>
                <a:cubicBezTo>
                  <a:pt x="132577" y="625299"/>
                  <a:pt x="137182" y="640765"/>
                  <a:pt x="140677" y="656493"/>
                </a:cubicBezTo>
                <a:cubicBezTo>
                  <a:pt x="144999" y="675944"/>
                  <a:pt x="145591" y="696382"/>
                  <a:pt x="152400" y="715108"/>
                </a:cubicBezTo>
                <a:cubicBezTo>
                  <a:pt x="168990" y="760731"/>
                  <a:pt x="186400" y="783694"/>
                  <a:pt x="211016" y="820616"/>
                </a:cubicBezTo>
                <a:cubicBezTo>
                  <a:pt x="214924" y="832339"/>
                  <a:pt x="217626" y="844535"/>
                  <a:pt x="222739" y="855785"/>
                </a:cubicBezTo>
                <a:cubicBezTo>
                  <a:pt x="237202" y="887604"/>
                  <a:pt x="258578" y="916412"/>
                  <a:pt x="269631" y="949570"/>
                </a:cubicBezTo>
                <a:cubicBezTo>
                  <a:pt x="279165" y="978173"/>
                  <a:pt x="282075" y="997183"/>
                  <a:pt x="304800" y="1019908"/>
                </a:cubicBezTo>
                <a:cubicBezTo>
                  <a:pt x="322493" y="1037601"/>
                  <a:pt x="343877" y="1051169"/>
                  <a:pt x="363416" y="1066800"/>
                </a:cubicBezTo>
                <a:cubicBezTo>
                  <a:pt x="371231" y="1086339"/>
                  <a:pt x="374031" y="1108736"/>
                  <a:pt x="386862" y="1125416"/>
                </a:cubicBezTo>
                <a:cubicBezTo>
                  <a:pt x="404665" y="1148561"/>
                  <a:pt x="471251" y="1220364"/>
                  <a:pt x="515816" y="1242647"/>
                </a:cubicBezTo>
                <a:cubicBezTo>
                  <a:pt x="526869" y="1248173"/>
                  <a:pt x="539262" y="1250462"/>
                  <a:pt x="550985" y="1254370"/>
                </a:cubicBezTo>
                <a:cubicBezTo>
                  <a:pt x="598207" y="1325203"/>
                  <a:pt x="542666" y="1260421"/>
                  <a:pt x="644769" y="1301262"/>
                </a:cubicBezTo>
                <a:cubicBezTo>
                  <a:pt x="662910" y="1308518"/>
                  <a:pt x="673521" y="1329175"/>
                  <a:pt x="691662" y="1336431"/>
                </a:cubicBezTo>
                <a:cubicBezTo>
                  <a:pt x="713731" y="1345259"/>
                  <a:pt x="738940" y="1342389"/>
                  <a:pt x="762000" y="1348154"/>
                </a:cubicBezTo>
                <a:cubicBezTo>
                  <a:pt x="785977" y="1354148"/>
                  <a:pt x="808893" y="1363785"/>
                  <a:pt x="832339" y="1371600"/>
                </a:cubicBezTo>
                <a:cubicBezTo>
                  <a:pt x="975273" y="1419244"/>
                  <a:pt x="855164" y="1382472"/>
                  <a:pt x="1207477" y="1406770"/>
                </a:cubicBezTo>
                <a:cubicBezTo>
                  <a:pt x="1234831" y="1410678"/>
                  <a:pt x="1262881" y="1411223"/>
                  <a:pt x="1289539" y="1418493"/>
                </a:cubicBezTo>
                <a:cubicBezTo>
                  <a:pt x="1306399" y="1423091"/>
                  <a:pt x="1319032" y="1440308"/>
                  <a:pt x="1336431" y="1441939"/>
                </a:cubicBezTo>
                <a:cubicBezTo>
                  <a:pt x="1445438" y="1452158"/>
                  <a:pt x="1555262" y="1449754"/>
                  <a:pt x="1664677" y="1453662"/>
                </a:cubicBezTo>
                <a:cubicBezTo>
                  <a:pt x="1692031" y="1457570"/>
                  <a:pt x="1719815" y="1459172"/>
                  <a:pt x="1746739" y="1465385"/>
                </a:cubicBezTo>
                <a:cubicBezTo>
                  <a:pt x="1770820" y="1470942"/>
                  <a:pt x="1793405" y="1481729"/>
                  <a:pt x="1817077" y="1488831"/>
                </a:cubicBezTo>
                <a:cubicBezTo>
                  <a:pt x="1924359" y="1521016"/>
                  <a:pt x="1790578" y="1472182"/>
                  <a:pt x="1946031" y="1524000"/>
                </a:cubicBezTo>
                <a:cubicBezTo>
                  <a:pt x="2058994" y="1561655"/>
                  <a:pt x="1947429" y="1537911"/>
                  <a:pt x="2074985" y="1559170"/>
                </a:cubicBezTo>
                <a:cubicBezTo>
                  <a:pt x="2086708" y="1563078"/>
                  <a:pt x="2099872" y="1564038"/>
                  <a:pt x="2110154" y="1570893"/>
                </a:cubicBezTo>
                <a:cubicBezTo>
                  <a:pt x="2147315" y="1595667"/>
                  <a:pt x="2138302" y="1614166"/>
                  <a:pt x="2180492" y="1629508"/>
                </a:cubicBezTo>
                <a:cubicBezTo>
                  <a:pt x="2210776" y="1640520"/>
                  <a:pt x="2274277" y="1652954"/>
                  <a:pt x="2274277" y="1652954"/>
                </a:cubicBezTo>
                <a:cubicBezTo>
                  <a:pt x="2297723" y="1668585"/>
                  <a:pt x="2332014" y="1674643"/>
                  <a:pt x="2344616" y="1699847"/>
                </a:cubicBezTo>
                <a:cubicBezTo>
                  <a:pt x="2352431" y="1715478"/>
                  <a:pt x="2359392" y="1731566"/>
                  <a:pt x="2368062" y="1746739"/>
                </a:cubicBezTo>
                <a:cubicBezTo>
                  <a:pt x="2393531" y="1791309"/>
                  <a:pt x="2391290" y="1769314"/>
                  <a:pt x="2403231" y="1817077"/>
                </a:cubicBezTo>
                <a:cubicBezTo>
                  <a:pt x="2408064" y="1836408"/>
                  <a:pt x="2411390" y="1856089"/>
                  <a:pt x="2414954" y="1875693"/>
                </a:cubicBezTo>
                <a:cubicBezTo>
                  <a:pt x="2419206" y="1899079"/>
                  <a:pt x="2419160" y="1923481"/>
                  <a:pt x="2426677" y="1946031"/>
                </a:cubicBezTo>
                <a:cubicBezTo>
                  <a:pt x="2431132" y="1959397"/>
                  <a:pt x="2442308" y="1969477"/>
                  <a:pt x="2450123" y="1981200"/>
                </a:cubicBezTo>
                <a:cubicBezTo>
                  <a:pt x="2454031" y="2016369"/>
                  <a:pt x="2453264" y="2052379"/>
                  <a:pt x="2461846" y="2086708"/>
                </a:cubicBezTo>
                <a:cubicBezTo>
                  <a:pt x="2465263" y="2100377"/>
                  <a:pt x="2476490" y="2110875"/>
                  <a:pt x="2485292" y="2121877"/>
                </a:cubicBezTo>
                <a:cubicBezTo>
                  <a:pt x="2511683" y="2154866"/>
                  <a:pt x="2513736" y="2144830"/>
                  <a:pt x="2555631" y="2168770"/>
                </a:cubicBezTo>
                <a:cubicBezTo>
                  <a:pt x="2610318" y="2200020"/>
                  <a:pt x="2579268" y="2198118"/>
                  <a:pt x="2661139" y="2215662"/>
                </a:cubicBezTo>
                <a:cubicBezTo>
                  <a:pt x="2691944" y="2222263"/>
                  <a:pt x="2723847" y="2222206"/>
                  <a:pt x="2754923" y="2227385"/>
                </a:cubicBezTo>
                <a:cubicBezTo>
                  <a:pt x="2770816" y="2230034"/>
                  <a:pt x="2786185" y="2235200"/>
                  <a:pt x="2801816" y="2239108"/>
                </a:cubicBezTo>
                <a:cubicBezTo>
                  <a:pt x="2902605" y="2306301"/>
                  <a:pt x="2775083" y="2225742"/>
                  <a:pt x="2872154" y="2274277"/>
                </a:cubicBezTo>
                <a:cubicBezTo>
                  <a:pt x="2884756" y="2280578"/>
                  <a:pt x="2894448" y="2292001"/>
                  <a:pt x="2907323" y="2297723"/>
                </a:cubicBezTo>
                <a:cubicBezTo>
                  <a:pt x="2929908" y="2307761"/>
                  <a:pt x="2955077" y="2311132"/>
                  <a:pt x="2977662" y="2321170"/>
                </a:cubicBezTo>
                <a:cubicBezTo>
                  <a:pt x="2990537" y="2326892"/>
                  <a:pt x="2999881" y="2339066"/>
                  <a:pt x="3012831" y="2344616"/>
                </a:cubicBezTo>
                <a:cubicBezTo>
                  <a:pt x="3027640" y="2350963"/>
                  <a:pt x="3044231" y="2351913"/>
                  <a:pt x="3059723" y="2356339"/>
                </a:cubicBezTo>
                <a:cubicBezTo>
                  <a:pt x="3071605" y="2359734"/>
                  <a:pt x="3083322" y="2363723"/>
                  <a:pt x="3094892" y="2368062"/>
                </a:cubicBezTo>
                <a:cubicBezTo>
                  <a:pt x="3114596" y="2375451"/>
                  <a:pt x="3133804" y="2384119"/>
                  <a:pt x="3153508" y="2391508"/>
                </a:cubicBezTo>
                <a:cubicBezTo>
                  <a:pt x="3165078" y="2395847"/>
                  <a:pt x="3177107" y="2398892"/>
                  <a:pt x="3188677" y="2403231"/>
                </a:cubicBezTo>
                <a:cubicBezTo>
                  <a:pt x="3203227" y="2408687"/>
                  <a:pt x="3259942" y="2433282"/>
                  <a:pt x="3282462" y="2438400"/>
                </a:cubicBezTo>
                <a:cubicBezTo>
                  <a:pt x="3356449" y="2455215"/>
                  <a:pt x="3430921" y="2469818"/>
                  <a:pt x="3505200" y="2485293"/>
                </a:cubicBezTo>
                <a:cubicBezTo>
                  <a:pt x="3524707" y="2489357"/>
                  <a:pt x="3544485" y="2492183"/>
                  <a:pt x="3563816" y="2497016"/>
                </a:cubicBezTo>
                <a:cubicBezTo>
                  <a:pt x="3617067" y="2510329"/>
                  <a:pt x="3619453" y="2512250"/>
                  <a:pt x="3681046" y="2520462"/>
                </a:cubicBezTo>
                <a:cubicBezTo>
                  <a:pt x="3716121" y="2525139"/>
                  <a:pt x="3751385" y="2528277"/>
                  <a:pt x="3786554" y="2532185"/>
                </a:cubicBezTo>
                <a:cubicBezTo>
                  <a:pt x="4044462" y="2528277"/>
                  <a:pt x="4302563" y="2531200"/>
                  <a:pt x="4560277" y="2520462"/>
                </a:cubicBezTo>
                <a:cubicBezTo>
                  <a:pt x="4584970" y="2519433"/>
                  <a:pt x="4606639" y="2503010"/>
                  <a:pt x="4630616" y="2497016"/>
                </a:cubicBezTo>
                <a:cubicBezTo>
                  <a:pt x="4653676" y="2491251"/>
                  <a:pt x="4677508" y="2489201"/>
                  <a:pt x="4700954" y="2485293"/>
                </a:cubicBezTo>
                <a:cubicBezTo>
                  <a:pt x="4732216" y="2465754"/>
                  <a:pt x="4764065" y="2447126"/>
                  <a:pt x="4794739" y="2426677"/>
                </a:cubicBezTo>
                <a:cubicBezTo>
                  <a:pt x="4806462" y="2418862"/>
                  <a:pt x="4817306" y="2409532"/>
                  <a:pt x="4829908" y="2403231"/>
                </a:cubicBezTo>
                <a:cubicBezTo>
                  <a:pt x="4848730" y="2393820"/>
                  <a:pt x="4869293" y="2388331"/>
                  <a:pt x="4888523" y="2379785"/>
                </a:cubicBezTo>
                <a:cubicBezTo>
                  <a:pt x="4949799" y="2352551"/>
                  <a:pt x="4924534" y="2356059"/>
                  <a:pt x="4994031" y="2332893"/>
                </a:cubicBezTo>
                <a:cubicBezTo>
                  <a:pt x="5009316" y="2327798"/>
                  <a:pt x="5025750" y="2326589"/>
                  <a:pt x="5040923" y="2321170"/>
                </a:cubicBezTo>
                <a:cubicBezTo>
                  <a:pt x="5213672" y="2259473"/>
                  <a:pt x="5099359" y="2286036"/>
                  <a:pt x="5216769" y="2262554"/>
                </a:cubicBezTo>
                <a:cubicBezTo>
                  <a:pt x="5228492" y="2254739"/>
                  <a:pt x="5238747" y="2244055"/>
                  <a:pt x="5251939" y="2239108"/>
                </a:cubicBezTo>
                <a:cubicBezTo>
                  <a:pt x="5270596" y="2232112"/>
                  <a:pt x="5293468" y="2237636"/>
                  <a:pt x="5310554" y="2227385"/>
                </a:cubicBezTo>
                <a:cubicBezTo>
                  <a:pt x="5353465" y="2201638"/>
                  <a:pt x="5388435" y="2164518"/>
                  <a:pt x="5427785" y="2133600"/>
                </a:cubicBezTo>
                <a:cubicBezTo>
                  <a:pt x="5443148" y="2121529"/>
                  <a:pt x="5458420" y="2109269"/>
                  <a:pt x="5474677" y="2098431"/>
                </a:cubicBezTo>
                <a:cubicBezTo>
                  <a:pt x="5486400" y="2090616"/>
                  <a:pt x="5499883" y="2084948"/>
                  <a:pt x="5509846" y="2074985"/>
                </a:cubicBezTo>
                <a:cubicBezTo>
                  <a:pt x="5523662" y="2061169"/>
                  <a:pt x="5532300" y="2042928"/>
                  <a:pt x="5545016" y="2028093"/>
                </a:cubicBezTo>
                <a:cubicBezTo>
                  <a:pt x="5555806" y="2015505"/>
                  <a:pt x="5569571" y="2005659"/>
                  <a:pt x="5580185" y="1992923"/>
                </a:cubicBezTo>
                <a:cubicBezTo>
                  <a:pt x="5589205" y="1982099"/>
                  <a:pt x="5591683" y="1965221"/>
                  <a:pt x="5603631" y="1957754"/>
                </a:cubicBezTo>
                <a:cubicBezTo>
                  <a:pt x="5624589" y="1944655"/>
                  <a:pt x="5651864" y="1945360"/>
                  <a:pt x="5673969" y="1934308"/>
                </a:cubicBezTo>
                <a:cubicBezTo>
                  <a:pt x="5689600" y="1926493"/>
                  <a:pt x="5703685" y="1914083"/>
                  <a:pt x="5720862" y="1910862"/>
                </a:cubicBezTo>
                <a:cubicBezTo>
                  <a:pt x="5767111" y="1902190"/>
                  <a:pt x="5814598" y="1902414"/>
                  <a:pt x="5861539" y="1899139"/>
                </a:cubicBezTo>
                <a:lnTo>
                  <a:pt x="6224954" y="1875693"/>
                </a:lnTo>
                <a:cubicBezTo>
                  <a:pt x="6244492" y="1871785"/>
                  <a:pt x="6265069" y="1871370"/>
                  <a:pt x="6283569" y="1863970"/>
                </a:cubicBezTo>
                <a:cubicBezTo>
                  <a:pt x="6315869" y="1851050"/>
                  <a:pt x="6360887" y="1814773"/>
                  <a:pt x="6389077" y="1793631"/>
                </a:cubicBezTo>
                <a:cubicBezTo>
                  <a:pt x="6392985" y="1781908"/>
                  <a:pt x="6395274" y="1769515"/>
                  <a:pt x="6400800" y="1758462"/>
                </a:cubicBezTo>
                <a:cubicBezTo>
                  <a:pt x="6407101" y="1745860"/>
                  <a:pt x="6423419" y="1737358"/>
                  <a:pt x="6424246" y="1723293"/>
                </a:cubicBezTo>
                <a:cubicBezTo>
                  <a:pt x="6433851" y="1560005"/>
                  <a:pt x="6452421" y="1585770"/>
                  <a:pt x="6377354" y="1535723"/>
                </a:cubicBezTo>
                <a:cubicBezTo>
                  <a:pt x="6362868" y="1492265"/>
                  <a:pt x="6371157" y="1511607"/>
                  <a:pt x="6353908" y="1477108"/>
                </a:cubicBezTo>
              </a:path>
            </a:pathLst>
          </a:custGeom>
          <a:ln w="44450">
            <a:solidFill>
              <a:srgbClr val="06EA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олилиния 14"/>
          <p:cNvSpPr/>
          <p:nvPr/>
        </p:nvSpPr>
        <p:spPr>
          <a:xfrm>
            <a:off x="1295400" y="4267200"/>
            <a:ext cx="5410199" cy="1600200"/>
          </a:xfrm>
          <a:custGeom>
            <a:avLst/>
            <a:gdLst>
              <a:gd name="connsiteX0" fmla="*/ 48628 w 6866415"/>
              <a:gd name="connsiteY0" fmla="*/ 0 h 3026828"/>
              <a:gd name="connsiteX1" fmla="*/ 25182 w 6866415"/>
              <a:gd name="connsiteY1" fmla="*/ 175847 h 3026828"/>
              <a:gd name="connsiteX2" fmla="*/ 1736 w 6866415"/>
              <a:gd name="connsiteY2" fmla="*/ 257908 h 3026828"/>
              <a:gd name="connsiteX3" fmla="*/ 25182 w 6866415"/>
              <a:gd name="connsiteY3" fmla="*/ 844062 h 3026828"/>
              <a:gd name="connsiteX4" fmla="*/ 36905 w 6866415"/>
              <a:gd name="connsiteY4" fmla="*/ 902677 h 3026828"/>
              <a:gd name="connsiteX5" fmla="*/ 48628 w 6866415"/>
              <a:gd name="connsiteY5" fmla="*/ 973016 h 3026828"/>
              <a:gd name="connsiteX6" fmla="*/ 72074 w 6866415"/>
              <a:gd name="connsiteY6" fmla="*/ 1055077 h 3026828"/>
              <a:gd name="connsiteX7" fmla="*/ 95521 w 6866415"/>
              <a:gd name="connsiteY7" fmla="*/ 1137139 h 3026828"/>
              <a:gd name="connsiteX8" fmla="*/ 118967 w 6866415"/>
              <a:gd name="connsiteY8" fmla="*/ 1184031 h 3026828"/>
              <a:gd name="connsiteX9" fmla="*/ 154136 w 6866415"/>
              <a:gd name="connsiteY9" fmla="*/ 1277816 h 3026828"/>
              <a:gd name="connsiteX10" fmla="*/ 165859 w 6866415"/>
              <a:gd name="connsiteY10" fmla="*/ 1312985 h 3026828"/>
              <a:gd name="connsiteX11" fmla="*/ 201028 w 6866415"/>
              <a:gd name="connsiteY11" fmla="*/ 1371600 h 3026828"/>
              <a:gd name="connsiteX12" fmla="*/ 259644 w 6866415"/>
              <a:gd name="connsiteY12" fmla="*/ 1512277 h 3026828"/>
              <a:gd name="connsiteX13" fmla="*/ 306536 w 6866415"/>
              <a:gd name="connsiteY13" fmla="*/ 1629508 h 3026828"/>
              <a:gd name="connsiteX14" fmla="*/ 353428 w 6866415"/>
              <a:gd name="connsiteY14" fmla="*/ 1758462 h 3026828"/>
              <a:gd name="connsiteX15" fmla="*/ 388597 w 6866415"/>
              <a:gd name="connsiteY15" fmla="*/ 1793631 h 3026828"/>
              <a:gd name="connsiteX16" fmla="*/ 412044 w 6866415"/>
              <a:gd name="connsiteY16" fmla="*/ 1828800 h 3026828"/>
              <a:gd name="connsiteX17" fmla="*/ 470659 w 6866415"/>
              <a:gd name="connsiteY17" fmla="*/ 1946031 h 3026828"/>
              <a:gd name="connsiteX18" fmla="*/ 494105 w 6866415"/>
              <a:gd name="connsiteY18" fmla="*/ 1981200 h 3026828"/>
              <a:gd name="connsiteX19" fmla="*/ 529274 w 6866415"/>
              <a:gd name="connsiteY19" fmla="*/ 2016370 h 3026828"/>
              <a:gd name="connsiteX20" fmla="*/ 576167 w 6866415"/>
              <a:gd name="connsiteY20" fmla="*/ 2098431 h 3026828"/>
              <a:gd name="connsiteX21" fmla="*/ 646505 w 6866415"/>
              <a:gd name="connsiteY21" fmla="*/ 2157047 h 3026828"/>
              <a:gd name="connsiteX22" fmla="*/ 693397 w 6866415"/>
              <a:gd name="connsiteY22" fmla="*/ 2203939 h 3026828"/>
              <a:gd name="connsiteX23" fmla="*/ 810628 w 6866415"/>
              <a:gd name="connsiteY23" fmla="*/ 2262554 h 3026828"/>
              <a:gd name="connsiteX24" fmla="*/ 974751 w 6866415"/>
              <a:gd name="connsiteY24" fmla="*/ 2356339 h 3026828"/>
              <a:gd name="connsiteX25" fmla="*/ 1068536 w 6866415"/>
              <a:gd name="connsiteY25" fmla="*/ 2414954 h 3026828"/>
              <a:gd name="connsiteX26" fmla="*/ 1185767 w 6866415"/>
              <a:gd name="connsiteY26" fmla="*/ 2450124 h 3026828"/>
              <a:gd name="connsiteX27" fmla="*/ 1420228 w 6866415"/>
              <a:gd name="connsiteY27" fmla="*/ 2520462 h 3026828"/>
              <a:gd name="connsiteX28" fmla="*/ 1619521 w 6866415"/>
              <a:gd name="connsiteY28" fmla="*/ 2590800 h 3026828"/>
              <a:gd name="connsiteX29" fmla="*/ 1865705 w 6866415"/>
              <a:gd name="connsiteY29" fmla="*/ 2614247 h 3026828"/>
              <a:gd name="connsiteX30" fmla="*/ 2358074 w 6866415"/>
              <a:gd name="connsiteY30" fmla="*/ 2602524 h 3026828"/>
              <a:gd name="connsiteX31" fmla="*/ 2393244 w 6866415"/>
              <a:gd name="connsiteY31" fmla="*/ 2590800 h 3026828"/>
              <a:gd name="connsiteX32" fmla="*/ 2463582 w 6866415"/>
              <a:gd name="connsiteY32" fmla="*/ 2579077 h 3026828"/>
              <a:gd name="connsiteX33" fmla="*/ 2580813 w 6866415"/>
              <a:gd name="connsiteY33" fmla="*/ 2555631 h 3026828"/>
              <a:gd name="connsiteX34" fmla="*/ 2698044 w 6866415"/>
              <a:gd name="connsiteY34" fmla="*/ 2485293 h 3026828"/>
              <a:gd name="connsiteX35" fmla="*/ 2721490 w 6866415"/>
              <a:gd name="connsiteY35" fmla="*/ 2450124 h 3026828"/>
              <a:gd name="connsiteX36" fmla="*/ 2733213 w 6866415"/>
              <a:gd name="connsiteY36" fmla="*/ 2414954 h 3026828"/>
              <a:gd name="connsiteX37" fmla="*/ 2756659 w 6866415"/>
              <a:gd name="connsiteY37" fmla="*/ 2379785 h 3026828"/>
              <a:gd name="connsiteX38" fmla="*/ 2768382 w 6866415"/>
              <a:gd name="connsiteY38" fmla="*/ 2321170 h 3026828"/>
              <a:gd name="connsiteX39" fmla="*/ 2756659 w 6866415"/>
              <a:gd name="connsiteY39" fmla="*/ 2239108 h 3026828"/>
              <a:gd name="connsiteX40" fmla="*/ 2428413 w 6866415"/>
              <a:gd name="connsiteY40" fmla="*/ 2262554 h 3026828"/>
              <a:gd name="connsiteX41" fmla="*/ 2287736 w 6866415"/>
              <a:gd name="connsiteY41" fmla="*/ 2250831 h 3026828"/>
              <a:gd name="connsiteX42" fmla="*/ 2240844 w 6866415"/>
              <a:gd name="connsiteY42" fmla="*/ 2227385 h 3026828"/>
              <a:gd name="connsiteX43" fmla="*/ 2205674 w 6866415"/>
              <a:gd name="connsiteY43" fmla="*/ 2215662 h 3026828"/>
              <a:gd name="connsiteX44" fmla="*/ 2170505 w 6866415"/>
              <a:gd name="connsiteY44" fmla="*/ 2192216 h 3026828"/>
              <a:gd name="connsiteX45" fmla="*/ 2135336 w 6866415"/>
              <a:gd name="connsiteY45" fmla="*/ 2180493 h 3026828"/>
              <a:gd name="connsiteX46" fmla="*/ 2123613 w 6866415"/>
              <a:gd name="connsiteY46" fmla="*/ 2145324 h 3026828"/>
              <a:gd name="connsiteX47" fmla="*/ 2147059 w 6866415"/>
              <a:gd name="connsiteY47" fmla="*/ 2074985 h 3026828"/>
              <a:gd name="connsiteX48" fmla="*/ 2170505 w 6866415"/>
              <a:gd name="connsiteY48" fmla="*/ 1992924 h 3026828"/>
              <a:gd name="connsiteX49" fmla="*/ 2193951 w 6866415"/>
              <a:gd name="connsiteY49" fmla="*/ 1969477 h 3026828"/>
              <a:gd name="connsiteX50" fmla="*/ 2416690 w 6866415"/>
              <a:gd name="connsiteY50" fmla="*/ 1981200 h 3026828"/>
              <a:gd name="connsiteX51" fmla="*/ 2557367 w 6866415"/>
              <a:gd name="connsiteY51" fmla="*/ 2039816 h 3026828"/>
              <a:gd name="connsiteX52" fmla="*/ 2698044 w 6866415"/>
              <a:gd name="connsiteY52" fmla="*/ 2086708 h 3026828"/>
              <a:gd name="connsiteX53" fmla="*/ 2838721 w 6866415"/>
              <a:gd name="connsiteY53" fmla="*/ 2145324 h 3026828"/>
              <a:gd name="connsiteX54" fmla="*/ 2873890 w 6866415"/>
              <a:gd name="connsiteY54" fmla="*/ 2168770 h 3026828"/>
              <a:gd name="connsiteX55" fmla="*/ 2944228 w 6866415"/>
              <a:gd name="connsiteY55" fmla="*/ 2192216 h 3026828"/>
              <a:gd name="connsiteX56" fmla="*/ 2967674 w 6866415"/>
              <a:gd name="connsiteY56" fmla="*/ 2227385 h 3026828"/>
              <a:gd name="connsiteX57" fmla="*/ 3026290 w 6866415"/>
              <a:gd name="connsiteY57" fmla="*/ 2286000 h 3026828"/>
              <a:gd name="connsiteX58" fmla="*/ 3073182 w 6866415"/>
              <a:gd name="connsiteY58" fmla="*/ 2344616 h 3026828"/>
              <a:gd name="connsiteX59" fmla="*/ 3096628 w 6866415"/>
              <a:gd name="connsiteY59" fmla="*/ 2426677 h 3026828"/>
              <a:gd name="connsiteX60" fmla="*/ 3108351 w 6866415"/>
              <a:gd name="connsiteY60" fmla="*/ 2555631 h 3026828"/>
              <a:gd name="connsiteX61" fmla="*/ 3131797 w 6866415"/>
              <a:gd name="connsiteY61" fmla="*/ 2590800 h 3026828"/>
              <a:gd name="connsiteX62" fmla="*/ 3202136 w 6866415"/>
              <a:gd name="connsiteY62" fmla="*/ 2661139 h 3026828"/>
              <a:gd name="connsiteX63" fmla="*/ 3260751 w 6866415"/>
              <a:gd name="connsiteY63" fmla="*/ 2719754 h 3026828"/>
              <a:gd name="connsiteX64" fmla="*/ 3401428 w 6866415"/>
              <a:gd name="connsiteY64" fmla="*/ 2790093 h 3026828"/>
              <a:gd name="connsiteX65" fmla="*/ 3471767 w 6866415"/>
              <a:gd name="connsiteY65" fmla="*/ 2836985 h 3026828"/>
              <a:gd name="connsiteX66" fmla="*/ 3542105 w 6866415"/>
              <a:gd name="connsiteY66" fmla="*/ 2860431 h 3026828"/>
              <a:gd name="connsiteX67" fmla="*/ 3635890 w 6866415"/>
              <a:gd name="connsiteY67" fmla="*/ 2907324 h 3026828"/>
              <a:gd name="connsiteX68" fmla="*/ 3694505 w 6866415"/>
              <a:gd name="connsiteY68" fmla="*/ 2930770 h 3026828"/>
              <a:gd name="connsiteX69" fmla="*/ 3753121 w 6866415"/>
              <a:gd name="connsiteY69" fmla="*/ 2965939 h 3026828"/>
              <a:gd name="connsiteX70" fmla="*/ 3858628 w 6866415"/>
              <a:gd name="connsiteY70" fmla="*/ 3001108 h 3026828"/>
              <a:gd name="connsiteX71" fmla="*/ 3952413 w 6866415"/>
              <a:gd name="connsiteY71" fmla="*/ 3024554 h 3026828"/>
              <a:gd name="connsiteX72" fmla="*/ 4104813 w 6866415"/>
              <a:gd name="connsiteY72" fmla="*/ 3012831 h 3026828"/>
              <a:gd name="connsiteX73" fmla="*/ 4116536 w 6866415"/>
              <a:gd name="connsiteY73" fmla="*/ 2977662 h 3026828"/>
              <a:gd name="connsiteX74" fmla="*/ 4151705 w 6866415"/>
              <a:gd name="connsiteY74" fmla="*/ 2930770 h 3026828"/>
              <a:gd name="connsiteX75" fmla="*/ 4175151 w 6866415"/>
              <a:gd name="connsiteY75" fmla="*/ 2895600 h 3026828"/>
              <a:gd name="connsiteX76" fmla="*/ 4210321 w 6866415"/>
              <a:gd name="connsiteY76" fmla="*/ 2872154 h 3026828"/>
              <a:gd name="connsiteX77" fmla="*/ 4257213 w 6866415"/>
              <a:gd name="connsiteY77" fmla="*/ 2813539 h 3026828"/>
              <a:gd name="connsiteX78" fmla="*/ 4292382 w 6866415"/>
              <a:gd name="connsiteY78" fmla="*/ 2731477 h 3026828"/>
              <a:gd name="connsiteX79" fmla="*/ 4386167 w 6866415"/>
              <a:gd name="connsiteY79" fmla="*/ 2672862 h 3026828"/>
              <a:gd name="connsiteX80" fmla="*/ 4421336 w 6866415"/>
              <a:gd name="connsiteY80" fmla="*/ 2661139 h 3026828"/>
              <a:gd name="connsiteX81" fmla="*/ 4479951 w 6866415"/>
              <a:gd name="connsiteY81" fmla="*/ 2637693 h 3026828"/>
              <a:gd name="connsiteX82" fmla="*/ 4620628 w 6866415"/>
              <a:gd name="connsiteY82" fmla="*/ 2614247 h 3026828"/>
              <a:gd name="connsiteX83" fmla="*/ 5054382 w 6866415"/>
              <a:gd name="connsiteY83" fmla="*/ 2625970 h 3026828"/>
              <a:gd name="connsiteX84" fmla="*/ 5089551 w 6866415"/>
              <a:gd name="connsiteY84" fmla="*/ 2637693 h 3026828"/>
              <a:gd name="connsiteX85" fmla="*/ 5159890 w 6866415"/>
              <a:gd name="connsiteY85" fmla="*/ 2649416 h 3026828"/>
              <a:gd name="connsiteX86" fmla="*/ 5206782 w 6866415"/>
              <a:gd name="connsiteY86" fmla="*/ 2684585 h 3026828"/>
              <a:gd name="connsiteX87" fmla="*/ 5382628 w 6866415"/>
              <a:gd name="connsiteY87" fmla="*/ 2719754 h 3026828"/>
              <a:gd name="connsiteX88" fmla="*/ 5617090 w 6866415"/>
              <a:gd name="connsiteY88" fmla="*/ 2801816 h 3026828"/>
              <a:gd name="connsiteX89" fmla="*/ 5792936 w 6866415"/>
              <a:gd name="connsiteY89" fmla="*/ 2872154 h 3026828"/>
              <a:gd name="connsiteX90" fmla="*/ 5910167 w 6866415"/>
              <a:gd name="connsiteY90" fmla="*/ 2895600 h 3026828"/>
              <a:gd name="connsiteX91" fmla="*/ 5957059 w 6866415"/>
              <a:gd name="connsiteY91" fmla="*/ 2907324 h 3026828"/>
              <a:gd name="connsiteX92" fmla="*/ 6144628 w 6866415"/>
              <a:gd name="connsiteY92" fmla="*/ 2883877 h 3026828"/>
              <a:gd name="connsiteX93" fmla="*/ 6285305 w 6866415"/>
              <a:gd name="connsiteY93" fmla="*/ 2872154 h 3026828"/>
              <a:gd name="connsiteX94" fmla="*/ 6648721 w 6866415"/>
              <a:gd name="connsiteY94" fmla="*/ 2825262 h 3026828"/>
              <a:gd name="connsiteX95" fmla="*/ 6707336 w 6866415"/>
              <a:gd name="connsiteY95" fmla="*/ 2790093 h 3026828"/>
              <a:gd name="connsiteX96" fmla="*/ 6742505 w 6866415"/>
              <a:gd name="connsiteY96" fmla="*/ 2766647 h 3026828"/>
              <a:gd name="connsiteX97" fmla="*/ 6812844 w 6866415"/>
              <a:gd name="connsiteY97" fmla="*/ 2684585 h 3026828"/>
              <a:gd name="connsiteX98" fmla="*/ 6824567 w 6866415"/>
              <a:gd name="connsiteY98" fmla="*/ 2649416 h 3026828"/>
              <a:gd name="connsiteX99" fmla="*/ 6859736 w 6866415"/>
              <a:gd name="connsiteY99" fmla="*/ 2614247 h 3026828"/>
              <a:gd name="connsiteX100" fmla="*/ 6848013 w 6866415"/>
              <a:gd name="connsiteY100" fmla="*/ 2403231 h 3026828"/>
              <a:gd name="connsiteX101" fmla="*/ 6824567 w 6866415"/>
              <a:gd name="connsiteY101" fmla="*/ 2332893 h 3026828"/>
              <a:gd name="connsiteX102" fmla="*/ 6812844 w 6866415"/>
              <a:gd name="connsiteY102" fmla="*/ 2274277 h 3026828"/>
              <a:gd name="connsiteX103" fmla="*/ 6777674 w 6866415"/>
              <a:gd name="connsiteY103" fmla="*/ 2168770 h 3026828"/>
              <a:gd name="connsiteX104" fmla="*/ 6742505 w 6866415"/>
              <a:gd name="connsiteY104" fmla="*/ 2063262 h 3026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866415" h="3026828">
                <a:moveTo>
                  <a:pt x="48628" y="0"/>
                </a:moveTo>
                <a:cubicBezTo>
                  <a:pt x="46390" y="17903"/>
                  <a:pt x="30035" y="153197"/>
                  <a:pt x="25182" y="175847"/>
                </a:cubicBezTo>
                <a:cubicBezTo>
                  <a:pt x="19221" y="203664"/>
                  <a:pt x="9551" y="230554"/>
                  <a:pt x="1736" y="257908"/>
                </a:cubicBezTo>
                <a:cubicBezTo>
                  <a:pt x="6085" y="431882"/>
                  <a:pt x="0" y="655193"/>
                  <a:pt x="25182" y="844062"/>
                </a:cubicBezTo>
                <a:cubicBezTo>
                  <a:pt x="27815" y="863812"/>
                  <a:pt x="33341" y="883073"/>
                  <a:pt x="36905" y="902677"/>
                </a:cubicBezTo>
                <a:cubicBezTo>
                  <a:pt x="41157" y="926063"/>
                  <a:pt x="43966" y="949708"/>
                  <a:pt x="48628" y="973016"/>
                </a:cubicBezTo>
                <a:cubicBezTo>
                  <a:pt x="60844" y="1034098"/>
                  <a:pt x="57176" y="1002935"/>
                  <a:pt x="72074" y="1055077"/>
                </a:cubicBezTo>
                <a:cubicBezTo>
                  <a:pt x="80576" y="1084833"/>
                  <a:pt x="83471" y="1109022"/>
                  <a:pt x="95521" y="1137139"/>
                </a:cubicBezTo>
                <a:cubicBezTo>
                  <a:pt x="102405" y="1153202"/>
                  <a:pt x="111152" y="1168400"/>
                  <a:pt x="118967" y="1184031"/>
                </a:cubicBezTo>
                <a:cubicBezTo>
                  <a:pt x="140580" y="1270485"/>
                  <a:pt x="117354" y="1191992"/>
                  <a:pt x="154136" y="1277816"/>
                </a:cubicBezTo>
                <a:cubicBezTo>
                  <a:pt x="159004" y="1289174"/>
                  <a:pt x="160333" y="1301932"/>
                  <a:pt x="165859" y="1312985"/>
                </a:cubicBezTo>
                <a:cubicBezTo>
                  <a:pt x="176049" y="1333365"/>
                  <a:pt x="192052" y="1350657"/>
                  <a:pt x="201028" y="1371600"/>
                </a:cubicBezTo>
                <a:cubicBezTo>
                  <a:pt x="272350" y="1538018"/>
                  <a:pt x="203586" y="1428193"/>
                  <a:pt x="259644" y="1512277"/>
                </a:cubicBezTo>
                <a:cubicBezTo>
                  <a:pt x="287739" y="1708947"/>
                  <a:pt x="243412" y="1515883"/>
                  <a:pt x="306536" y="1629508"/>
                </a:cubicBezTo>
                <a:cubicBezTo>
                  <a:pt x="344819" y="1698418"/>
                  <a:pt x="313836" y="1695115"/>
                  <a:pt x="353428" y="1758462"/>
                </a:cubicBezTo>
                <a:cubicBezTo>
                  <a:pt x="362215" y="1772521"/>
                  <a:pt x="377983" y="1780895"/>
                  <a:pt x="388597" y="1793631"/>
                </a:cubicBezTo>
                <a:cubicBezTo>
                  <a:pt x="397617" y="1804455"/>
                  <a:pt x="404228" y="1817077"/>
                  <a:pt x="412044" y="1828800"/>
                </a:cubicBezTo>
                <a:cubicBezTo>
                  <a:pt x="430601" y="1903030"/>
                  <a:pt x="414830" y="1862287"/>
                  <a:pt x="470659" y="1946031"/>
                </a:cubicBezTo>
                <a:cubicBezTo>
                  <a:pt x="478474" y="1957754"/>
                  <a:pt x="484143" y="1971237"/>
                  <a:pt x="494105" y="1981200"/>
                </a:cubicBezTo>
                <a:cubicBezTo>
                  <a:pt x="505828" y="1992923"/>
                  <a:pt x="519638" y="2002879"/>
                  <a:pt x="529274" y="2016370"/>
                </a:cubicBezTo>
                <a:cubicBezTo>
                  <a:pt x="552258" y="2048547"/>
                  <a:pt x="548481" y="2070744"/>
                  <a:pt x="576167" y="2098431"/>
                </a:cubicBezTo>
                <a:cubicBezTo>
                  <a:pt x="597748" y="2120012"/>
                  <a:pt x="623820" y="2136630"/>
                  <a:pt x="646505" y="2157047"/>
                </a:cubicBezTo>
                <a:cubicBezTo>
                  <a:pt x="662936" y="2171835"/>
                  <a:pt x="674803" y="2191986"/>
                  <a:pt x="693397" y="2203939"/>
                </a:cubicBezTo>
                <a:cubicBezTo>
                  <a:pt x="730148" y="2227564"/>
                  <a:pt x="777065" y="2234585"/>
                  <a:pt x="810628" y="2262554"/>
                </a:cubicBezTo>
                <a:cubicBezTo>
                  <a:pt x="948560" y="2377497"/>
                  <a:pt x="806506" y="2272217"/>
                  <a:pt x="974751" y="2356339"/>
                </a:cubicBezTo>
                <a:cubicBezTo>
                  <a:pt x="1007724" y="2372826"/>
                  <a:pt x="1034848" y="2399982"/>
                  <a:pt x="1068536" y="2414954"/>
                </a:cubicBezTo>
                <a:cubicBezTo>
                  <a:pt x="1105817" y="2431524"/>
                  <a:pt x="1148166" y="2434292"/>
                  <a:pt x="1185767" y="2450124"/>
                </a:cubicBezTo>
                <a:cubicBezTo>
                  <a:pt x="1387359" y="2535005"/>
                  <a:pt x="1188603" y="2499405"/>
                  <a:pt x="1420228" y="2520462"/>
                </a:cubicBezTo>
                <a:cubicBezTo>
                  <a:pt x="1504200" y="2556450"/>
                  <a:pt x="1522572" y="2567988"/>
                  <a:pt x="1619521" y="2590800"/>
                </a:cubicBezTo>
                <a:cubicBezTo>
                  <a:pt x="1678967" y="2604788"/>
                  <a:pt x="1826684" y="2611460"/>
                  <a:pt x="1865705" y="2614247"/>
                </a:cubicBezTo>
                <a:cubicBezTo>
                  <a:pt x="2029828" y="2610339"/>
                  <a:pt x="2194066" y="2609813"/>
                  <a:pt x="2358074" y="2602524"/>
                </a:cubicBezTo>
                <a:cubicBezTo>
                  <a:pt x="2370419" y="2601975"/>
                  <a:pt x="2381181" y="2593481"/>
                  <a:pt x="2393244" y="2590800"/>
                </a:cubicBezTo>
                <a:cubicBezTo>
                  <a:pt x="2416447" y="2585644"/>
                  <a:pt x="2440379" y="2584233"/>
                  <a:pt x="2463582" y="2579077"/>
                </a:cubicBezTo>
                <a:cubicBezTo>
                  <a:pt x="2610899" y="2546340"/>
                  <a:pt x="2294362" y="2596552"/>
                  <a:pt x="2580813" y="2555631"/>
                </a:cubicBezTo>
                <a:cubicBezTo>
                  <a:pt x="2633712" y="2529182"/>
                  <a:pt x="2665938" y="2525425"/>
                  <a:pt x="2698044" y="2485293"/>
                </a:cubicBezTo>
                <a:cubicBezTo>
                  <a:pt x="2706846" y="2474291"/>
                  <a:pt x="2713675" y="2461847"/>
                  <a:pt x="2721490" y="2450124"/>
                </a:cubicBezTo>
                <a:cubicBezTo>
                  <a:pt x="2725398" y="2438401"/>
                  <a:pt x="2727687" y="2426007"/>
                  <a:pt x="2733213" y="2414954"/>
                </a:cubicBezTo>
                <a:cubicBezTo>
                  <a:pt x="2739514" y="2402352"/>
                  <a:pt x="2751712" y="2392977"/>
                  <a:pt x="2756659" y="2379785"/>
                </a:cubicBezTo>
                <a:cubicBezTo>
                  <a:pt x="2763655" y="2361128"/>
                  <a:pt x="2764474" y="2340708"/>
                  <a:pt x="2768382" y="2321170"/>
                </a:cubicBezTo>
                <a:cubicBezTo>
                  <a:pt x="2764474" y="2293816"/>
                  <a:pt x="2783583" y="2245321"/>
                  <a:pt x="2756659" y="2239108"/>
                </a:cubicBezTo>
                <a:cubicBezTo>
                  <a:pt x="2597839" y="2202457"/>
                  <a:pt x="2537806" y="2226090"/>
                  <a:pt x="2428413" y="2262554"/>
                </a:cubicBezTo>
                <a:cubicBezTo>
                  <a:pt x="2381521" y="2258646"/>
                  <a:pt x="2333985" y="2259503"/>
                  <a:pt x="2287736" y="2250831"/>
                </a:cubicBezTo>
                <a:cubicBezTo>
                  <a:pt x="2270560" y="2247610"/>
                  <a:pt x="2256907" y="2234269"/>
                  <a:pt x="2240844" y="2227385"/>
                </a:cubicBezTo>
                <a:cubicBezTo>
                  <a:pt x="2229486" y="2222517"/>
                  <a:pt x="2217397" y="2219570"/>
                  <a:pt x="2205674" y="2215662"/>
                </a:cubicBezTo>
                <a:cubicBezTo>
                  <a:pt x="2193951" y="2207847"/>
                  <a:pt x="2183107" y="2198517"/>
                  <a:pt x="2170505" y="2192216"/>
                </a:cubicBezTo>
                <a:cubicBezTo>
                  <a:pt x="2159452" y="2186690"/>
                  <a:pt x="2144074" y="2189231"/>
                  <a:pt x="2135336" y="2180493"/>
                </a:cubicBezTo>
                <a:cubicBezTo>
                  <a:pt x="2126598" y="2171755"/>
                  <a:pt x="2127521" y="2157047"/>
                  <a:pt x="2123613" y="2145324"/>
                </a:cubicBezTo>
                <a:cubicBezTo>
                  <a:pt x="2131428" y="2121878"/>
                  <a:pt x="2141065" y="2098962"/>
                  <a:pt x="2147059" y="2074985"/>
                </a:cubicBezTo>
                <a:cubicBezTo>
                  <a:pt x="2149249" y="2066225"/>
                  <a:pt x="2163297" y="2004937"/>
                  <a:pt x="2170505" y="1992924"/>
                </a:cubicBezTo>
                <a:cubicBezTo>
                  <a:pt x="2176192" y="1983446"/>
                  <a:pt x="2186136" y="1977293"/>
                  <a:pt x="2193951" y="1969477"/>
                </a:cubicBezTo>
                <a:cubicBezTo>
                  <a:pt x="2268197" y="1973385"/>
                  <a:pt x="2343696" y="1967072"/>
                  <a:pt x="2416690" y="1981200"/>
                </a:cubicBezTo>
                <a:cubicBezTo>
                  <a:pt x="2466565" y="1990853"/>
                  <a:pt x="2509174" y="2023752"/>
                  <a:pt x="2557367" y="2039816"/>
                </a:cubicBezTo>
                <a:cubicBezTo>
                  <a:pt x="2604259" y="2055447"/>
                  <a:pt x="2652417" y="2067697"/>
                  <a:pt x="2698044" y="2086708"/>
                </a:cubicBezTo>
                <a:cubicBezTo>
                  <a:pt x="2744936" y="2106247"/>
                  <a:pt x="2796453" y="2117145"/>
                  <a:pt x="2838721" y="2145324"/>
                </a:cubicBezTo>
                <a:cubicBezTo>
                  <a:pt x="2850444" y="2153139"/>
                  <a:pt x="2861015" y="2163048"/>
                  <a:pt x="2873890" y="2168770"/>
                </a:cubicBezTo>
                <a:cubicBezTo>
                  <a:pt x="2896474" y="2178807"/>
                  <a:pt x="2944228" y="2192216"/>
                  <a:pt x="2944228" y="2192216"/>
                </a:cubicBezTo>
                <a:cubicBezTo>
                  <a:pt x="2952043" y="2203939"/>
                  <a:pt x="2958396" y="2216782"/>
                  <a:pt x="2967674" y="2227385"/>
                </a:cubicBezTo>
                <a:cubicBezTo>
                  <a:pt x="2985870" y="2248180"/>
                  <a:pt x="3026290" y="2286000"/>
                  <a:pt x="3026290" y="2286000"/>
                </a:cubicBezTo>
                <a:cubicBezTo>
                  <a:pt x="3055756" y="2374400"/>
                  <a:pt x="3012581" y="2268865"/>
                  <a:pt x="3073182" y="2344616"/>
                </a:cubicBezTo>
                <a:cubicBezTo>
                  <a:pt x="3079298" y="2352261"/>
                  <a:pt x="3095862" y="2423613"/>
                  <a:pt x="3096628" y="2426677"/>
                </a:cubicBezTo>
                <a:cubicBezTo>
                  <a:pt x="3100536" y="2469662"/>
                  <a:pt x="3099307" y="2513427"/>
                  <a:pt x="3108351" y="2555631"/>
                </a:cubicBezTo>
                <a:cubicBezTo>
                  <a:pt x="3111303" y="2569408"/>
                  <a:pt x="3122437" y="2580270"/>
                  <a:pt x="3131797" y="2590800"/>
                </a:cubicBezTo>
                <a:cubicBezTo>
                  <a:pt x="3153826" y="2615583"/>
                  <a:pt x="3178690" y="2637693"/>
                  <a:pt x="3202136" y="2661139"/>
                </a:cubicBezTo>
                <a:cubicBezTo>
                  <a:pt x="3221674" y="2680677"/>
                  <a:pt x="3236037" y="2707397"/>
                  <a:pt x="3260751" y="2719754"/>
                </a:cubicBezTo>
                <a:cubicBezTo>
                  <a:pt x="3307643" y="2743200"/>
                  <a:pt x="3357806" y="2761012"/>
                  <a:pt x="3401428" y="2790093"/>
                </a:cubicBezTo>
                <a:cubicBezTo>
                  <a:pt x="3424874" y="2805724"/>
                  <a:pt x="3446563" y="2824383"/>
                  <a:pt x="3471767" y="2836985"/>
                </a:cubicBezTo>
                <a:cubicBezTo>
                  <a:pt x="3493872" y="2848037"/>
                  <a:pt x="3519389" y="2850696"/>
                  <a:pt x="3542105" y="2860431"/>
                </a:cubicBezTo>
                <a:cubicBezTo>
                  <a:pt x="3574231" y="2874199"/>
                  <a:pt x="3604155" y="2892677"/>
                  <a:pt x="3635890" y="2907324"/>
                </a:cubicBezTo>
                <a:cubicBezTo>
                  <a:pt x="3654997" y="2916142"/>
                  <a:pt x="3675683" y="2921359"/>
                  <a:pt x="3694505" y="2930770"/>
                </a:cubicBezTo>
                <a:cubicBezTo>
                  <a:pt x="3714885" y="2940960"/>
                  <a:pt x="3732178" y="2956963"/>
                  <a:pt x="3753121" y="2965939"/>
                </a:cubicBezTo>
                <a:cubicBezTo>
                  <a:pt x="3787195" y="2980542"/>
                  <a:pt x="3822276" y="2993838"/>
                  <a:pt x="3858628" y="3001108"/>
                </a:cubicBezTo>
                <a:cubicBezTo>
                  <a:pt x="3929361" y="3015254"/>
                  <a:pt x="3898341" y="3006530"/>
                  <a:pt x="3952413" y="3024554"/>
                </a:cubicBezTo>
                <a:cubicBezTo>
                  <a:pt x="4003213" y="3020646"/>
                  <a:pt x="4055823" y="3026828"/>
                  <a:pt x="4104813" y="3012831"/>
                </a:cubicBezTo>
                <a:cubicBezTo>
                  <a:pt x="4116695" y="3009436"/>
                  <a:pt x="4110405" y="2988391"/>
                  <a:pt x="4116536" y="2977662"/>
                </a:cubicBezTo>
                <a:cubicBezTo>
                  <a:pt x="4126230" y="2960698"/>
                  <a:pt x="4140349" y="2946669"/>
                  <a:pt x="4151705" y="2930770"/>
                </a:cubicBezTo>
                <a:cubicBezTo>
                  <a:pt x="4159894" y="2919305"/>
                  <a:pt x="4165188" y="2905563"/>
                  <a:pt x="4175151" y="2895600"/>
                </a:cubicBezTo>
                <a:cubicBezTo>
                  <a:pt x="4185114" y="2885637"/>
                  <a:pt x="4200358" y="2882117"/>
                  <a:pt x="4210321" y="2872154"/>
                </a:cubicBezTo>
                <a:cubicBezTo>
                  <a:pt x="4228014" y="2854461"/>
                  <a:pt x="4241582" y="2833077"/>
                  <a:pt x="4257213" y="2813539"/>
                </a:cubicBezTo>
                <a:cubicBezTo>
                  <a:pt x="4266181" y="2777667"/>
                  <a:pt x="4265396" y="2758463"/>
                  <a:pt x="4292382" y="2731477"/>
                </a:cubicBezTo>
                <a:cubicBezTo>
                  <a:pt x="4317628" y="2706231"/>
                  <a:pt x="4353665" y="2686791"/>
                  <a:pt x="4386167" y="2672862"/>
                </a:cubicBezTo>
                <a:cubicBezTo>
                  <a:pt x="4397525" y="2667994"/>
                  <a:pt x="4409766" y="2665478"/>
                  <a:pt x="4421336" y="2661139"/>
                </a:cubicBezTo>
                <a:cubicBezTo>
                  <a:pt x="4441040" y="2653750"/>
                  <a:pt x="4459987" y="2644347"/>
                  <a:pt x="4479951" y="2637693"/>
                </a:cubicBezTo>
                <a:cubicBezTo>
                  <a:pt x="4526424" y="2622202"/>
                  <a:pt x="4571441" y="2620395"/>
                  <a:pt x="4620628" y="2614247"/>
                </a:cubicBezTo>
                <a:cubicBezTo>
                  <a:pt x="4765213" y="2618155"/>
                  <a:pt x="4909925" y="2618747"/>
                  <a:pt x="5054382" y="2625970"/>
                </a:cubicBezTo>
                <a:cubicBezTo>
                  <a:pt x="5066724" y="2626587"/>
                  <a:pt x="5077488" y="2635012"/>
                  <a:pt x="5089551" y="2637693"/>
                </a:cubicBezTo>
                <a:cubicBezTo>
                  <a:pt x="5112755" y="2642849"/>
                  <a:pt x="5136444" y="2645508"/>
                  <a:pt x="5159890" y="2649416"/>
                </a:cubicBezTo>
                <a:cubicBezTo>
                  <a:pt x="5175521" y="2661139"/>
                  <a:pt x="5189306" y="2675847"/>
                  <a:pt x="5206782" y="2684585"/>
                </a:cubicBezTo>
                <a:cubicBezTo>
                  <a:pt x="5266158" y="2714273"/>
                  <a:pt x="5316318" y="2712386"/>
                  <a:pt x="5382628" y="2719754"/>
                </a:cubicBezTo>
                <a:cubicBezTo>
                  <a:pt x="5504434" y="2754555"/>
                  <a:pt x="5462224" y="2739869"/>
                  <a:pt x="5617090" y="2801816"/>
                </a:cubicBezTo>
                <a:cubicBezTo>
                  <a:pt x="5669944" y="2822958"/>
                  <a:pt x="5738482" y="2857028"/>
                  <a:pt x="5792936" y="2872154"/>
                </a:cubicBezTo>
                <a:cubicBezTo>
                  <a:pt x="5831333" y="2882820"/>
                  <a:pt x="5871506" y="2885934"/>
                  <a:pt x="5910167" y="2895600"/>
                </a:cubicBezTo>
                <a:lnTo>
                  <a:pt x="5957059" y="2907324"/>
                </a:lnTo>
                <a:lnTo>
                  <a:pt x="6144628" y="2883877"/>
                </a:lnTo>
                <a:cubicBezTo>
                  <a:pt x="6191415" y="2878864"/>
                  <a:pt x="6238523" y="2877212"/>
                  <a:pt x="6285305" y="2872154"/>
                </a:cubicBezTo>
                <a:cubicBezTo>
                  <a:pt x="6537671" y="2844871"/>
                  <a:pt x="6496864" y="2850571"/>
                  <a:pt x="6648721" y="2825262"/>
                </a:cubicBezTo>
                <a:cubicBezTo>
                  <a:pt x="6668259" y="2813539"/>
                  <a:pt x="6688014" y="2802169"/>
                  <a:pt x="6707336" y="2790093"/>
                </a:cubicBezTo>
                <a:cubicBezTo>
                  <a:pt x="6719284" y="2782626"/>
                  <a:pt x="6733485" y="2777471"/>
                  <a:pt x="6742505" y="2766647"/>
                </a:cubicBezTo>
                <a:cubicBezTo>
                  <a:pt x="6831902" y="2659369"/>
                  <a:pt x="6688004" y="2778213"/>
                  <a:pt x="6812844" y="2684585"/>
                </a:cubicBezTo>
                <a:cubicBezTo>
                  <a:pt x="6816752" y="2672862"/>
                  <a:pt x="6817712" y="2659698"/>
                  <a:pt x="6824567" y="2649416"/>
                </a:cubicBezTo>
                <a:cubicBezTo>
                  <a:pt x="6833763" y="2635622"/>
                  <a:pt x="6858164" y="2630751"/>
                  <a:pt x="6859736" y="2614247"/>
                </a:cubicBezTo>
                <a:cubicBezTo>
                  <a:pt x="6866415" y="2544117"/>
                  <a:pt x="6856751" y="2473134"/>
                  <a:pt x="6848013" y="2403231"/>
                </a:cubicBezTo>
                <a:cubicBezTo>
                  <a:pt x="6844948" y="2378708"/>
                  <a:pt x="6829414" y="2357127"/>
                  <a:pt x="6824567" y="2332893"/>
                </a:cubicBezTo>
                <a:cubicBezTo>
                  <a:pt x="6820659" y="2313354"/>
                  <a:pt x="6816408" y="2293881"/>
                  <a:pt x="6812844" y="2274277"/>
                </a:cubicBezTo>
                <a:cubicBezTo>
                  <a:pt x="6797050" y="2187409"/>
                  <a:pt x="6815346" y="2225276"/>
                  <a:pt x="6777674" y="2168770"/>
                </a:cubicBezTo>
                <a:cubicBezTo>
                  <a:pt x="6764388" y="2075767"/>
                  <a:pt x="6785490" y="2106247"/>
                  <a:pt x="6742505" y="2063262"/>
                </a:cubicBezTo>
              </a:path>
            </a:pathLst>
          </a:cu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3810000" y="4267200"/>
            <a:ext cx="1219200" cy="838200"/>
          </a:xfrm>
          <a:prstGeom prst="wedgeEllipseCallout">
            <a:avLst/>
          </a:prstGeom>
          <a:solidFill>
            <a:srgbClr val="06EA2C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1600200" y="4724400"/>
            <a:ext cx="1295400" cy="685800"/>
          </a:xfrm>
          <a:prstGeom prst="wedgeEllipseCallout">
            <a:avLst/>
          </a:prstGeom>
          <a:solidFill>
            <a:srgbClr val="FF505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Рисунок 9" descr="Посмотрите - это дом.jpg"/>
          <p:cNvPicPr>
            <a:picLocks noChangeAspect="1"/>
          </p:cNvPicPr>
          <p:nvPr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25" y="228601"/>
            <a:ext cx="2850975" cy="4031402"/>
          </a:xfrm>
          <a:prstGeom prst="rect">
            <a:avLst/>
          </a:prstGeom>
        </p:spPr>
      </p:pic>
      <p:pic>
        <p:nvPicPr>
          <p:cNvPr id="11" name="Рисунок 10" descr="дом дедушк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3600" y="1600200"/>
            <a:ext cx="3002280" cy="36339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066800" y="4038600"/>
            <a:ext cx="1981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</a:rPr>
              <a:t>Лунный дом © Попов Михаил, 2014</a:t>
            </a:r>
            <a:endParaRPr lang="ru-RU" sz="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62800" y="5029200"/>
            <a:ext cx="17792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 smtClean="0"/>
              <a:t>Избушка © Попов Михаил, 2015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38200"/>
          </a:xfrm>
        </p:spPr>
        <p:txBody>
          <a:bodyPr anchorCtr="1"/>
          <a:lstStyle/>
          <a:p>
            <a:pPr algn="l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Апробация работы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4648200"/>
            <a:ext cx="8305800" cy="1676400"/>
          </a:xfrm>
        </p:spPr>
        <p:txBody>
          <a:bodyPr>
            <a:noAutofit/>
          </a:bodyPr>
          <a:lstStyle/>
          <a:p>
            <a:pPr marL="0">
              <a:lnSpc>
                <a:spcPct val="80000"/>
              </a:lnSpc>
              <a:buFontTx/>
              <a:buNone/>
            </a:pPr>
            <a:r>
              <a:rPr lang="ru-RU" sz="2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Мероприятия, проводимые  в МБДОУ «Детский сад № 70»     г. Сыктывкара:</a:t>
            </a:r>
          </a:p>
          <a:p>
            <a:pPr marL="0">
              <a:lnSpc>
                <a:spcPct val="8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Тематические недели: осень, зима, весна, лето                (2013-2016 гг.);</a:t>
            </a:r>
          </a:p>
          <a:p>
            <a:pPr marL="0">
              <a:lnSpc>
                <a:spcPct val="8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Профилактическая операция «Дети – дорога – безопасность» (2014-2015 гг.).</a:t>
            </a:r>
            <a:endParaRPr lang="ru-RU" sz="21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57200" y="762000"/>
            <a:ext cx="8305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Международные конкурсы: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 Ежегодный международный конкурс детского творчества «Марш ёлочных игрушек» (30 </a:t>
            </a:r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нояб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14 янв. 2016 г.);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II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Международный творческий конкурс «Здравствуй, Осень золотая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(05 окт. – 15 </a:t>
            </a:r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нояб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2015 г.) 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2100" b="0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Диплом </a:t>
            </a:r>
            <a:r>
              <a:rPr kumimoji="0" lang="en-US" sz="2100" b="0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III</a:t>
            </a:r>
            <a:r>
              <a:rPr kumimoji="0" lang="ru-RU" sz="2100" b="0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степени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Международный детский творческий конкурс «Мир транспорта(10 </a:t>
            </a:r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нояб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9 дек. 2015 г.) (</a:t>
            </a:r>
            <a:r>
              <a:rPr lang="ru-RU" sz="21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Дипломы </a:t>
            </a:r>
            <a:r>
              <a:rPr lang="en-US" sz="21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ru-RU" sz="21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</a:t>
            </a:r>
            <a:r>
              <a:rPr lang="en-US" sz="21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II</a:t>
            </a:r>
            <a:r>
              <a:rPr lang="ru-RU" sz="21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степени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Международный конкурс</a:t>
            </a:r>
            <a:r>
              <a:rPr kumimoji="0" lang="ru-RU" sz="2100" b="0" i="0" u="none" strike="noStrike" kern="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детских рисунков «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Куклы или машинки?» 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(21 окт. – 26 </a:t>
            </a:r>
            <a:r>
              <a:rPr lang="ru-RU" sz="2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нояб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2015 г.);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Международный конкурс детских рисунков </a:t>
            </a:r>
            <a:r>
              <a:rPr kumimoji="0" lang="ru-RU" sz="2100" b="0" i="0" u="none" strike="noStrike" kern="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«Здравствуй, тётушка метелица!»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(30 дек. – 30 янв. 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г.)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+mn-cs"/>
              </a:rPr>
              <a:t>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FF00"/>
              </a:buClr>
              <a:buFontTx/>
              <a:buChar char="•"/>
              <a:defRPr/>
            </a:pP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Международный детский творческий конкурс  «Снег, снежок, белая метелица»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 дек. – 20 янв. 2016 г.)</a:t>
            </a:r>
            <a:r>
              <a:rPr lang="ru-RU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.</a:t>
            </a:r>
            <a:endParaRPr kumimoji="0" lang="ru-RU" sz="2100" b="0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0" y="2286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Библиографический список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914400"/>
            <a:ext cx="8229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Аэросани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: картинка.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1336973370498_httpiichan.hktrsrc1336973370498.jpg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. – (Дата обращения: 07.02.2016).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транспорта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3"/>
              </a:rPr>
              <a:t>https://ru.wikipedia.org/wiki/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(Дата обращения: 17.11.2015). </a:t>
            </a:r>
            <a:endParaRPr lang="ru-RU" sz="1600" b="1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Картинка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Текст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// Школа юного художника /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4"/>
              </a:rPr>
              <a:t>www.roossa.ru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С. 73.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Книжка-раскраска «Большая раскраска для мальчиков»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Текст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/ ред. А. П. </a:t>
            </a:r>
            <a:r>
              <a:rPr lang="ru-RU" sz="16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Костелецкая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др.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Мытищи : ООО «БРИЗ», 2010.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Машина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картинки для детей 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http://www.bizkackisiyiz.com/data/56b026cd463c1.jpg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(Дата обращения: 06.12.2015).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Самолет L-410 совершил технический рейс по маршруту Сыктывкар - Троицко-Печорск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: картинка.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6"/>
              </a:rPr>
              <a:t>http://news.rambler.ru/25734514/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(Дата обращения: 21.11.2015).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Самолёты, вертолёты и бипланы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картинка /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Танки. Корабли. Самолёты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http://bright-childhood.ru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(Дата обращения: 07.02.2016).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Сыктывкар, </a:t>
            </a:r>
            <a:r>
              <a:rPr lang="en-US" sz="1600" b="1" kern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Higer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KLQ6129Q 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картинка.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http://untranssite.org/view/9052/ph.php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– (Дата обращения: 07.02.2016).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Поезд 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[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Электронный ресурс</a:t>
            </a:r>
            <a:r>
              <a:rPr lang="en-US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] </a:t>
            </a:r>
            <a:r>
              <a:rPr lang="ru-RU" sz="1600" b="1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картинка.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URL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hlinkClick r:id="rId9"/>
              </a:rPr>
              <a:t>http://ru-railway.livejournal.com/2142955.html</a:t>
            </a:r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(Дата обращения: 06.12.2015).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Фотография.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Творческие продукты разработчика проекта.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Машинки на трассе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5069837" cy="685799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191000" y="2362200"/>
            <a:ext cx="4953000" cy="15240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Благодарю </a:t>
            </a:r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Tx/>
              <a:buNone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05000" y="152400"/>
            <a:ext cx="5943600" cy="790575"/>
          </a:xfrm>
        </p:spPr>
        <p:txBody>
          <a:bodyPr anchorCtr="1"/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транспорта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3505200" y="2209800"/>
            <a:ext cx="2438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Транспорт</a:t>
            </a:r>
          </a:p>
          <a:p>
            <a:pPr algn="ctr">
              <a:spcBef>
                <a:spcPct val="50000"/>
              </a:spcBef>
            </a:pP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(среда)</a:t>
            </a:r>
            <a:endParaRPr lang="ru-RU" sz="1600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4800600" y="1066800"/>
            <a:ext cx="1066800" cy="990600"/>
          </a:xfrm>
          <a:prstGeom prst="curvedDown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3657600" y="1066800"/>
            <a:ext cx="1143000" cy="990600"/>
          </a:xfrm>
          <a:prstGeom prst="curvedDown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FFFF00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>
            <a:off x="4876800" y="3200400"/>
            <a:ext cx="1219200" cy="990600"/>
          </a:xfrm>
          <a:prstGeom prst="curvedUp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>
            <a:off x="3657600" y="3200400"/>
            <a:ext cx="1143000" cy="1066800"/>
          </a:xfrm>
          <a:prstGeom prst="curvedUp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FFFF00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буратино на корабле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2200" y="838200"/>
            <a:ext cx="2701108" cy="2330998"/>
          </a:xfrm>
          <a:prstGeom prst="rect">
            <a:avLst/>
          </a:prstGeom>
        </p:spPr>
      </p:pic>
      <p:pic>
        <p:nvPicPr>
          <p:cNvPr id="10" name="Рисунок 9" descr="джип черок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400" y="914400"/>
            <a:ext cx="3427715" cy="1676400"/>
          </a:xfrm>
          <a:prstGeom prst="rect">
            <a:avLst/>
          </a:prstGeom>
        </p:spPr>
      </p:pic>
      <p:pic>
        <p:nvPicPr>
          <p:cNvPr id="11" name="Рисунок 10" descr="ракета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2200" y="3429000"/>
            <a:ext cx="2594928" cy="2765920"/>
          </a:xfrm>
          <a:prstGeom prst="rect">
            <a:avLst/>
          </a:prstGeom>
        </p:spPr>
      </p:pic>
      <p:pic>
        <p:nvPicPr>
          <p:cNvPr id="14" name="Рисунок 13" descr="самолет МИГ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400" y="3543818"/>
            <a:ext cx="3429265" cy="1986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914400"/>
          </a:xfrm>
        </p:spPr>
        <p:txBody>
          <a:bodyPr anchorCtr="1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транспорта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(обслуживаемая сфера)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Транспорт общего пользования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 descr="Обезьяна на поезде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800" y="1219200"/>
            <a:ext cx="2286000" cy="2438400"/>
          </a:xfrm>
          <a:prstGeom prst="rect">
            <a:avLst/>
          </a:prstGeom>
        </p:spPr>
      </p:pic>
      <p:pic>
        <p:nvPicPr>
          <p:cNvPr id="7" name="Рисунок 6" descr="грузовая машин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0" y="4419600"/>
            <a:ext cx="2819400" cy="2209800"/>
          </a:xfrm>
          <a:prstGeom prst="rect">
            <a:avLst/>
          </a:prstGeom>
        </p:spPr>
      </p:pic>
      <p:pic>
        <p:nvPicPr>
          <p:cNvPr id="8" name="Рисунок 7" descr="Гроза ветра.jpg"/>
          <p:cNvPicPr/>
          <p:nvPr/>
        </p:nvPicPr>
        <p:blipFill>
          <a:blip r:embed="rId5" cstate="email">
            <a:lum bright="6000" contras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828800"/>
            <a:ext cx="2895600" cy="2286000"/>
          </a:xfrm>
          <a:prstGeom prst="rect">
            <a:avLst/>
          </a:prstGeom>
        </p:spPr>
      </p:pic>
      <p:pic>
        <p:nvPicPr>
          <p:cNvPr id="10" name="Рисунок 9" descr="вертолет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38800" y="1295400"/>
            <a:ext cx="2971800" cy="2310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228600"/>
            <a:ext cx="6934200" cy="914400"/>
          </a:xfrm>
        </p:spPr>
        <p:txBody>
          <a:bodyPr anchorCtr="1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транспорта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(обслуживаемая сфера)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Транспорт личного пользования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Рисунок 5" descr="Сани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219200"/>
            <a:ext cx="3048000" cy="2667000"/>
          </a:xfrm>
          <a:prstGeom prst="rect">
            <a:avLst/>
          </a:prstGeom>
        </p:spPr>
      </p:pic>
      <p:pic>
        <p:nvPicPr>
          <p:cNvPr id="8" name="Рисунок 7" descr="Светофорная поделка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9000" y="3276600"/>
            <a:ext cx="2362200" cy="2971800"/>
          </a:xfrm>
          <a:prstGeom prst="rect">
            <a:avLst/>
          </a:prstGeom>
        </p:spPr>
      </p:pic>
      <p:pic>
        <p:nvPicPr>
          <p:cNvPr id="7" name="Рисунок 6" descr="Дед Мороз на буране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3600" y="1295400"/>
            <a:ext cx="2895600" cy="304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934200" y="4114800"/>
            <a:ext cx="190789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600" dirty="0" smtClean="0">
                <a:solidFill>
                  <a:schemeClr val="bg1"/>
                </a:solidFill>
              </a:rPr>
              <a:t>Дед Мороз на снегоходе ©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u-RU" sz="600" dirty="0" smtClean="0">
                <a:solidFill>
                  <a:schemeClr val="bg1"/>
                </a:solidFill>
              </a:rPr>
              <a:t>Попов Михаил, 2015</a:t>
            </a:r>
            <a:endParaRPr lang="ru-RU" sz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52400"/>
            <a:ext cx="8305800" cy="914400"/>
          </a:xfrm>
        </p:spPr>
        <p:txBody>
          <a:bodyPr anchorCtr="1"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транспорта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(обслуживаемая сфера)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Транспорт специального пользования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Рисунок 4" descr="Фото046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48000" y="2209800"/>
            <a:ext cx="2724180" cy="2133600"/>
          </a:xfrm>
          <a:prstGeom prst="rect">
            <a:avLst/>
          </a:prstGeom>
        </p:spPr>
      </p:pic>
      <p:pic>
        <p:nvPicPr>
          <p:cNvPr id="6" name="Рисунок 5" descr="Фото046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3600" y="1219200"/>
            <a:ext cx="2621280" cy="2233008"/>
          </a:xfrm>
          <a:prstGeom prst="rect">
            <a:avLst/>
          </a:prstGeom>
        </p:spPr>
      </p:pic>
      <p:pic>
        <p:nvPicPr>
          <p:cNvPr id="7" name="Рисунок 6" descr="Фото046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1143000"/>
            <a:ext cx="2743200" cy="2148497"/>
          </a:xfrm>
          <a:prstGeom prst="rect">
            <a:avLst/>
          </a:prstGeom>
        </p:spPr>
      </p:pic>
      <p:pic>
        <p:nvPicPr>
          <p:cNvPr id="8" name="Рисунок 7" descr="Фото0468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3600" y="4114800"/>
            <a:ext cx="2621280" cy="2341018"/>
          </a:xfrm>
          <a:prstGeom prst="rect">
            <a:avLst/>
          </a:prstGeom>
        </p:spPr>
      </p:pic>
      <p:pic>
        <p:nvPicPr>
          <p:cNvPr id="11" name="Рисунок 10" descr="Танк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4648200"/>
            <a:ext cx="3461061" cy="195516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2600" y="6400800"/>
            <a:ext cx="19316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</a:rPr>
              <a:t>Мой танк © Попов Михаил, 2015</a:t>
            </a:r>
            <a:endParaRPr lang="ru-RU" sz="8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636588"/>
          </a:xfrm>
        </p:spPr>
        <p:txBody>
          <a:bodyPr anchorCtr="1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части транспорта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" name="Рисунок 6" descr="самолет части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1676400"/>
            <a:ext cx="4077087" cy="3145847"/>
          </a:xfrm>
          <a:prstGeom prst="rect">
            <a:avLst/>
          </a:prstGeom>
        </p:spPr>
      </p:pic>
      <p:pic>
        <p:nvPicPr>
          <p:cNvPr id="8" name="Рисунок 7" descr="56b026cd463c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990600"/>
            <a:ext cx="4333658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0" y="152400"/>
            <a:ext cx="853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Использование транспорта в различных природно-климатических условиях 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Снеговичная картина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066800"/>
            <a:ext cx="2057400" cy="2739771"/>
          </a:xfrm>
          <a:prstGeom prst="rect">
            <a:avLst/>
          </a:prstGeom>
        </p:spPr>
      </p:pic>
      <p:sp>
        <p:nvSpPr>
          <p:cNvPr id="15" name="Выгнутая вправо стрелка 14"/>
          <p:cNvSpPr/>
          <p:nvPr/>
        </p:nvSpPr>
        <p:spPr>
          <a:xfrm>
            <a:off x="5029200" y="3505200"/>
            <a:ext cx="609600" cy="1066800"/>
          </a:xfrm>
          <a:prstGeom prst="curvedLef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10800000">
            <a:off x="3352800" y="3429000"/>
            <a:ext cx="457200" cy="1066800"/>
          </a:xfrm>
          <a:prstGeom prst="curvedLef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 rot="5400000">
            <a:off x="4267200" y="4419600"/>
            <a:ext cx="533400" cy="1143000"/>
          </a:xfrm>
          <a:prstGeom prst="curvedLef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 rot="16200000">
            <a:off x="4267200" y="2286000"/>
            <a:ext cx="533400" cy="1447800"/>
          </a:xfrm>
          <a:prstGeom prst="curvedLef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 descr="осень_2015_пиксели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3886200"/>
            <a:ext cx="1963228" cy="2774696"/>
          </a:xfrm>
          <a:prstGeom prst="rect">
            <a:avLst/>
          </a:prstGeom>
        </p:spPr>
      </p:pic>
      <p:pic>
        <p:nvPicPr>
          <p:cNvPr id="16" name="Рисунок 15" descr="Весна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7400" y="1066800"/>
            <a:ext cx="1905000" cy="2734900"/>
          </a:xfrm>
          <a:prstGeom prst="rect">
            <a:avLst/>
          </a:prstGeom>
        </p:spPr>
      </p:pic>
      <p:pic>
        <p:nvPicPr>
          <p:cNvPr id="11" name="Рисунок 10" descr="Солнечный день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7400" y="3962400"/>
            <a:ext cx="2001339" cy="27178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248400" y="6477000"/>
            <a:ext cx="1627369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dirty="0" smtClean="0"/>
              <a:t>Солнечный день © Попов Михаил, 2015</a:t>
            </a:r>
            <a:endParaRPr lang="ru-RU" sz="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48400" y="3657600"/>
            <a:ext cx="164981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" dirty="0" smtClean="0"/>
              <a:t>Весенняя капель © Попов Михаил, 2015</a:t>
            </a:r>
            <a:endParaRPr lang="ru-RU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8CEEF-0204-4225-B9C1-D57BB0D9CCAA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0"/>
            <a:ext cx="7162800" cy="609600"/>
          </a:xfrm>
        </p:spPr>
        <p:txBody>
          <a:bodyPr anchorCtr="1"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Маршрут  до места обитания кедра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Рисунок 4" descr="Модель_общая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8400" y="609600"/>
            <a:ext cx="4193001" cy="581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2360</TotalTime>
  <Words>916</Words>
  <Application>Microsoft Office PowerPoint</Application>
  <PresentationFormat>Экран (4:3)</PresentationFormat>
  <Paragraphs>141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Техническая</vt:lpstr>
      <vt:lpstr>Презентация PowerPoint</vt:lpstr>
      <vt:lpstr>Цель проекта</vt:lpstr>
      <vt:lpstr>Виды транспорта</vt:lpstr>
      <vt:lpstr>Виды транспорта (обслуживаемая сфера).  Транспорт общего пользования</vt:lpstr>
      <vt:lpstr>Виды транспорта (обслуживаемая сфера).  Транспорт личного пользования</vt:lpstr>
      <vt:lpstr>Виды транспорта (обслуживаемая сфера).  Транспорт специального пользования</vt:lpstr>
      <vt:lpstr>Основные части транспорта</vt:lpstr>
      <vt:lpstr>Презентация PowerPoint</vt:lpstr>
      <vt:lpstr>Маршрут  до места обитания кедра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Модель маршрута «до кедра»</vt:lpstr>
      <vt:lpstr>На каком транспорте я могу добраться? </vt:lpstr>
      <vt:lpstr>Апробация работы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Popov</dc:creator>
  <cp:lastModifiedBy>Наталья</cp:lastModifiedBy>
  <cp:revision>592</cp:revision>
  <cp:lastPrinted>1601-01-01T00:00:00Z</cp:lastPrinted>
  <dcterms:created xsi:type="dcterms:W3CDTF">1601-01-01T00:00:00Z</dcterms:created>
  <dcterms:modified xsi:type="dcterms:W3CDTF">2016-04-18T15:59:58Z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