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6" r:id="rId8"/>
    <p:sldId id="267" r:id="rId9"/>
    <p:sldId id="263" r:id="rId10"/>
    <p:sldId id="268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18" d="100"/>
          <a:sy n="118" d="100"/>
        </p:scale>
        <p:origin x="-2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7616F-D424-4BA8-BB18-D350040AB8F7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3ECF11-79E8-41D7-AA21-D2E10CA0AAD6}">
      <dgm:prSet phldrT="[Текст]" custT="1"/>
      <dgm:spPr>
        <a:solidFill>
          <a:schemeClr val="accent4">
            <a:alpha val="90000"/>
          </a:schemeClr>
        </a:solidFill>
      </dgm:spPr>
      <dgm:t>
        <a:bodyPr/>
        <a:lstStyle/>
        <a:p>
          <a:pPr algn="ct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Народная медицина и фольклор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B160CE-9038-4DD4-A481-D8B2FC329227}" type="parTrans" cxnId="{222308CA-34C8-4EF7-98CA-3BCAD0DEABF7}">
      <dgm:prSet/>
      <dgm:spPr/>
      <dgm:t>
        <a:bodyPr/>
        <a:lstStyle/>
        <a:p>
          <a:endParaRPr lang="ru-RU"/>
        </a:p>
      </dgm:t>
    </dgm:pt>
    <dgm:pt modelId="{E82AB583-C030-4C54-8C83-79210B1E89B6}" type="sibTrans" cxnId="{222308CA-34C8-4EF7-98CA-3BCAD0DEABF7}">
      <dgm:prSet/>
      <dgm:spPr/>
      <dgm:t>
        <a:bodyPr/>
        <a:lstStyle/>
        <a:p>
          <a:endParaRPr lang="ru-RU"/>
        </a:p>
      </dgm:t>
    </dgm:pt>
    <dgm:pt modelId="{729D804B-A5E3-4EB8-B69A-CB453047FE34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Пчелы делают неповторимые продукты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D389DB-AD14-429E-A43D-A407A7585F72}" type="parTrans" cxnId="{91C51FCD-CA30-4255-9F2E-182E55F7C57A}">
      <dgm:prSet/>
      <dgm:spPr/>
      <dgm:t>
        <a:bodyPr/>
        <a:lstStyle/>
        <a:p>
          <a:endParaRPr lang="ru-RU"/>
        </a:p>
      </dgm:t>
    </dgm:pt>
    <dgm:pt modelId="{C5B3FF5A-92D3-4161-A63C-631C48EAEF66}" type="sibTrans" cxnId="{91C51FCD-CA30-4255-9F2E-182E55F7C57A}">
      <dgm:prSet/>
      <dgm:spPr/>
      <dgm:t>
        <a:bodyPr/>
        <a:lstStyle/>
        <a:p>
          <a:endParaRPr lang="ru-RU"/>
        </a:p>
      </dgm:t>
    </dgm:pt>
    <dgm:pt modelId="{1259DB6E-773E-4B1E-983E-5A23C543BDCD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Польза пчел огромна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F71F459-7353-4E3B-878F-DF06B7FCA3A2}" type="parTrans" cxnId="{B35145DD-3A45-4E41-9F82-12B046D6024A}">
      <dgm:prSet/>
      <dgm:spPr/>
      <dgm:t>
        <a:bodyPr/>
        <a:lstStyle/>
        <a:p>
          <a:endParaRPr lang="ru-RU"/>
        </a:p>
      </dgm:t>
    </dgm:pt>
    <dgm:pt modelId="{9A018504-6270-4D4A-96CD-125D1EC8E863}" type="sibTrans" cxnId="{B35145DD-3A45-4E41-9F82-12B046D6024A}">
      <dgm:prSet/>
      <dgm:spPr/>
      <dgm:t>
        <a:bodyPr/>
        <a:lstStyle/>
        <a:p>
          <a:endParaRPr lang="ru-RU"/>
        </a:p>
      </dgm:t>
    </dgm:pt>
    <dgm:pt modelId="{F1107C50-6F5B-406B-BD71-F4CB97B5C402}">
      <dgm:prSet phldrT="[Текст]" custT="1"/>
      <dgm:spPr>
        <a:solidFill>
          <a:schemeClr val="accent4">
            <a:alpha val="90000"/>
          </a:schemeClr>
        </a:solidFill>
      </dgm:spPr>
      <dgm:t>
        <a:bodyPr/>
        <a:lstStyle/>
        <a:p>
          <a:pPr algn="ct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Официальная медицина, наука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4CAA01-0AF0-4692-89FD-6580A7454A8B}" type="parTrans" cxnId="{1B03170F-8DC3-45C7-AEC2-4B51DFF9A622}">
      <dgm:prSet/>
      <dgm:spPr/>
      <dgm:t>
        <a:bodyPr/>
        <a:lstStyle/>
        <a:p>
          <a:endParaRPr lang="ru-RU"/>
        </a:p>
      </dgm:t>
    </dgm:pt>
    <dgm:pt modelId="{CAA196DD-0B87-4FF6-AF99-328B7C7E550B}" type="sibTrans" cxnId="{1B03170F-8DC3-45C7-AEC2-4B51DFF9A622}">
      <dgm:prSet/>
      <dgm:spPr/>
      <dgm:t>
        <a:bodyPr/>
        <a:lstStyle/>
        <a:p>
          <a:endParaRPr lang="ru-RU"/>
        </a:p>
      </dgm:t>
    </dgm:pt>
    <dgm:pt modelId="{F0B2D4EF-FB98-470E-BE12-226E6E939CD1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Колоссальный технический прогресс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E04EA2-63D9-4933-9B23-CDC8DFC2089F}" type="parTrans" cxnId="{9BE33EF5-07C3-443D-968D-E37669C02CCF}">
      <dgm:prSet/>
      <dgm:spPr/>
      <dgm:t>
        <a:bodyPr/>
        <a:lstStyle/>
        <a:p>
          <a:endParaRPr lang="ru-RU"/>
        </a:p>
      </dgm:t>
    </dgm:pt>
    <dgm:pt modelId="{C6158F78-2D11-4FE7-9056-220C2C13B24A}" type="sibTrans" cxnId="{9BE33EF5-07C3-443D-968D-E37669C02CCF}">
      <dgm:prSet/>
      <dgm:spPr/>
      <dgm:t>
        <a:bodyPr/>
        <a:lstStyle/>
        <a:p>
          <a:endParaRPr lang="ru-RU"/>
        </a:p>
      </dgm:t>
    </dgm:pt>
    <dgm:pt modelId="{57D05E62-6851-418B-9B05-3590ACD29087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Высокоразвитая химия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A0211A-1772-4363-87FF-8822E9C598F4}" type="parTrans" cxnId="{C4DE7469-9A2A-4AF1-96D8-8202C72808E4}">
      <dgm:prSet/>
      <dgm:spPr/>
      <dgm:t>
        <a:bodyPr/>
        <a:lstStyle/>
        <a:p>
          <a:endParaRPr lang="ru-RU"/>
        </a:p>
      </dgm:t>
    </dgm:pt>
    <dgm:pt modelId="{34C22FBC-F6AA-48DE-8E6B-4AC10FD0A22F}" type="sibTrans" cxnId="{C4DE7469-9A2A-4AF1-96D8-8202C72808E4}">
      <dgm:prSet/>
      <dgm:spPr/>
      <dgm:t>
        <a:bodyPr/>
        <a:lstStyle/>
        <a:p>
          <a:endParaRPr lang="ru-RU"/>
        </a:p>
      </dgm:t>
    </dgm:pt>
    <dgm:pt modelId="{D96A65E8-153F-450F-A7BE-634516AD6758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Новейшие разработки в фармацевтике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82D60D-1EA3-458D-BBD4-E8BA133464D3}" type="parTrans" cxnId="{9192CC98-90BC-4067-9BE4-A2E0B2CF1229}">
      <dgm:prSet/>
      <dgm:spPr/>
      <dgm:t>
        <a:bodyPr/>
        <a:lstStyle/>
        <a:p>
          <a:endParaRPr lang="ru-RU"/>
        </a:p>
      </dgm:t>
    </dgm:pt>
    <dgm:pt modelId="{B33476F8-BCFD-49E2-98F1-A79223DC1DA6}" type="sibTrans" cxnId="{9192CC98-90BC-4067-9BE4-A2E0B2CF1229}">
      <dgm:prSet/>
      <dgm:spPr/>
      <dgm:t>
        <a:bodyPr/>
        <a:lstStyle/>
        <a:p>
          <a:endParaRPr lang="ru-RU"/>
        </a:p>
      </dgm:t>
    </dgm:pt>
    <dgm:pt modelId="{27BEB2FC-40CD-43DF-BDDB-899760DC11E6}" type="pres">
      <dgm:prSet presAssocID="{79B7616F-D424-4BA8-BB18-D350040AB8F7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C21E79-6AB9-4521-A5E7-4DD0CD7E0F98}" type="pres">
      <dgm:prSet presAssocID="{79B7616F-D424-4BA8-BB18-D350040AB8F7}" presName="dummyMaxCanvas" presStyleCnt="0"/>
      <dgm:spPr/>
    </dgm:pt>
    <dgm:pt modelId="{AF70677B-9DA2-48C0-9FF0-1D7F80861286}" type="pres">
      <dgm:prSet presAssocID="{79B7616F-D424-4BA8-BB18-D350040AB8F7}" presName="parentComposite" presStyleCnt="0"/>
      <dgm:spPr/>
    </dgm:pt>
    <dgm:pt modelId="{65346963-281D-476F-A72C-B11C5AC02C90}" type="pres">
      <dgm:prSet presAssocID="{79B7616F-D424-4BA8-BB18-D350040AB8F7}" presName="parent1" presStyleLbl="alignAccFollowNode1" presStyleIdx="0" presStyleCnt="4" custLinFactNeighborX="6042" custLinFactNeighborY="9772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B35091A7-0B48-476C-9F04-9B3C4740B41D}" type="pres">
      <dgm:prSet presAssocID="{79B7616F-D424-4BA8-BB18-D350040AB8F7}" presName="parent2" presStyleLbl="alignAccFollowNode1" presStyleIdx="1" presStyleCnt="4" custScaleX="118034" custScaleY="87760" custLinFactNeighborX="36134" custLinFactNeighborY="14511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055758F5-387D-416B-A102-945948C61E59}" type="pres">
      <dgm:prSet presAssocID="{79B7616F-D424-4BA8-BB18-D350040AB8F7}" presName="childrenComposite" presStyleCnt="0"/>
      <dgm:spPr/>
    </dgm:pt>
    <dgm:pt modelId="{05AD5ACF-8BB3-49AA-B79C-FC373DDADD4C}" type="pres">
      <dgm:prSet presAssocID="{79B7616F-D424-4BA8-BB18-D350040AB8F7}" presName="dummyMaxCanvas_ChildArea" presStyleCnt="0"/>
      <dgm:spPr/>
    </dgm:pt>
    <dgm:pt modelId="{4765C9B8-60EB-4CA8-96DF-4E030537D70D}" type="pres">
      <dgm:prSet presAssocID="{79B7616F-D424-4BA8-BB18-D350040AB8F7}" presName="fulcrum" presStyleLbl="alignAccFollowNode1" presStyleIdx="2" presStyleCnt="4" custLinFactNeighborX="11591" custLinFactNeighborY="27923"/>
      <dgm:spPr>
        <a:solidFill>
          <a:schemeClr val="bg2">
            <a:lumMod val="25000"/>
            <a:alpha val="90000"/>
          </a:schemeClr>
        </a:solidFill>
      </dgm:spPr>
    </dgm:pt>
    <dgm:pt modelId="{B146C23A-8D3C-4BF0-A949-62AEC1157C95}" type="pres">
      <dgm:prSet presAssocID="{79B7616F-D424-4BA8-BB18-D350040AB8F7}" presName="balance_23" presStyleLbl="alignAccFollowNode1" presStyleIdx="3" presStyleCnt="4" custAng="231964" custScaleX="108891" custLinFactNeighborX="4686" custLinFactNeighborY="1677">
        <dgm:presLayoutVars>
          <dgm:bulletEnabled val="1"/>
        </dgm:presLayoutVars>
      </dgm:prSet>
      <dgm:spPr>
        <a:solidFill>
          <a:schemeClr val="bg2">
            <a:lumMod val="25000"/>
            <a:alpha val="90000"/>
          </a:schemeClr>
        </a:solidFill>
      </dgm:spPr>
    </dgm:pt>
    <dgm:pt modelId="{D8642E28-4525-4B10-998C-1203F7DB8AB9}" type="pres">
      <dgm:prSet presAssocID="{79B7616F-D424-4BA8-BB18-D350040AB8F7}" presName="right_23_1" presStyleLbl="node1" presStyleIdx="0" presStyleCnt="5" custAng="52644" custScaleX="150381" custScaleY="80315" custLinFactNeighborX="18936" custLinFactNeighborY="92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FA535-3553-4D29-AA46-DD8E356EDE6E}" type="pres">
      <dgm:prSet presAssocID="{79B7616F-D424-4BA8-BB18-D350040AB8F7}" presName="right_23_2" presStyleLbl="node1" presStyleIdx="1" presStyleCnt="5" custScaleX="127814" custLinFactNeighborX="19947" custLinFactNeighborY="23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8329D-B052-4C26-9EE5-8DC008EF65B8}" type="pres">
      <dgm:prSet presAssocID="{79B7616F-D424-4BA8-BB18-D350040AB8F7}" presName="right_23_3" presStyleLbl="node1" presStyleIdx="2" presStyleCnt="5" custScaleX="153136" custScaleY="109769" custLinFactNeighborX="19744" custLinFactNeighborY="21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294FD-FF2B-472E-B568-6A6012C7F4DD}" type="pres">
      <dgm:prSet presAssocID="{79B7616F-D424-4BA8-BB18-D350040AB8F7}" presName="left_23_1" presStyleLbl="node1" presStyleIdx="3" presStyleCnt="5" custScaleX="148487" custLinFactNeighborX="7664" custLinFactNeighborY="-98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D0F69-E318-4628-A124-B364BD705225}" type="pres">
      <dgm:prSet presAssocID="{79B7616F-D424-4BA8-BB18-D350040AB8F7}" presName="left_23_2" presStyleLbl="node1" presStyleIdx="4" presStyleCnt="5" custLinFactNeighborX="-635" custLinFactNeighborY="-7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0A7672-FCA9-4420-BDB2-871D1472BC45}" type="presOf" srcId="{D96A65E8-153F-450F-A7BE-634516AD6758}" destId="{7D38329D-B052-4C26-9EE5-8DC008EF65B8}" srcOrd="0" destOrd="0" presId="urn:microsoft.com/office/officeart/2005/8/layout/balance1"/>
    <dgm:cxn modelId="{9BE33EF5-07C3-443D-968D-E37669C02CCF}" srcId="{F1107C50-6F5B-406B-BD71-F4CB97B5C402}" destId="{F0B2D4EF-FB98-470E-BE12-226E6E939CD1}" srcOrd="0" destOrd="0" parTransId="{A4E04EA2-63D9-4933-9B23-CDC8DFC2089F}" sibTransId="{C6158F78-2D11-4FE7-9056-220C2C13B24A}"/>
    <dgm:cxn modelId="{C2770A19-6F40-4381-868B-B3634D4E44D6}" type="presOf" srcId="{F0B2D4EF-FB98-470E-BE12-226E6E939CD1}" destId="{D8642E28-4525-4B10-998C-1203F7DB8AB9}" srcOrd="0" destOrd="0" presId="urn:microsoft.com/office/officeart/2005/8/layout/balance1"/>
    <dgm:cxn modelId="{B35145DD-3A45-4E41-9F82-12B046D6024A}" srcId="{553ECF11-79E8-41D7-AA21-D2E10CA0AAD6}" destId="{1259DB6E-773E-4B1E-983E-5A23C543BDCD}" srcOrd="1" destOrd="0" parTransId="{FF71F459-7353-4E3B-878F-DF06B7FCA3A2}" sibTransId="{9A018504-6270-4D4A-96CD-125D1EC8E863}"/>
    <dgm:cxn modelId="{FF4C2A6B-E0C1-4F70-A0D2-91323B7A2560}" type="presOf" srcId="{79B7616F-D424-4BA8-BB18-D350040AB8F7}" destId="{27BEB2FC-40CD-43DF-BDDB-899760DC11E6}" srcOrd="0" destOrd="0" presId="urn:microsoft.com/office/officeart/2005/8/layout/balance1"/>
    <dgm:cxn modelId="{C4DE7469-9A2A-4AF1-96D8-8202C72808E4}" srcId="{F1107C50-6F5B-406B-BD71-F4CB97B5C402}" destId="{57D05E62-6851-418B-9B05-3590ACD29087}" srcOrd="1" destOrd="0" parTransId="{51A0211A-1772-4363-87FF-8822E9C598F4}" sibTransId="{34C22FBC-F6AA-48DE-8E6B-4AC10FD0A22F}"/>
    <dgm:cxn modelId="{222308CA-34C8-4EF7-98CA-3BCAD0DEABF7}" srcId="{79B7616F-D424-4BA8-BB18-D350040AB8F7}" destId="{553ECF11-79E8-41D7-AA21-D2E10CA0AAD6}" srcOrd="0" destOrd="0" parTransId="{0AB160CE-9038-4DD4-A481-D8B2FC329227}" sibTransId="{E82AB583-C030-4C54-8C83-79210B1E89B6}"/>
    <dgm:cxn modelId="{B9592C94-9D51-4A0F-8CB4-76CF5B71B498}" type="presOf" srcId="{F1107C50-6F5B-406B-BD71-F4CB97B5C402}" destId="{B35091A7-0B48-476C-9F04-9B3C4740B41D}" srcOrd="0" destOrd="0" presId="urn:microsoft.com/office/officeart/2005/8/layout/balance1"/>
    <dgm:cxn modelId="{1B03170F-8DC3-45C7-AEC2-4B51DFF9A622}" srcId="{79B7616F-D424-4BA8-BB18-D350040AB8F7}" destId="{F1107C50-6F5B-406B-BD71-F4CB97B5C402}" srcOrd="1" destOrd="0" parTransId="{284CAA01-0AF0-4692-89FD-6580A7454A8B}" sibTransId="{CAA196DD-0B87-4FF6-AF99-328B7C7E550B}"/>
    <dgm:cxn modelId="{7856679F-EB13-4764-BD36-16AA007593D5}" type="presOf" srcId="{57D05E62-6851-418B-9B05-3590ACD29087}" destId="{1C3FA535-3553-4D29-AA46-DD8E356EDE6E}" srcOrd="0" destOrd="0" presId="urn:microsoft.com/office/officeart/2005/8/layout/balance1"/>
    <dgm:cxn modelId="{9192CC98-90BC-4067-9BE4-A2E0B2CF1229}" srcId="{F1107C50-6F5B-406B-BD71-F4CB97B5C402}" destId="{D96A65E8-153F-450F-A7BE-634516AD6758}" srcOrd="2" destOrd="0" parTransId="{DF82D60D-1EA3-458D-BBD4-E8BA133464D3}" sibTransId="{B33476F8-BCFD-49E2-98F1-A79223DC1DA6}"/>
    <dgm:cxn modelId="{2959A299-E9B4-4E00-8D10-D84C6B7F9D15}" type="presOf" srcId="{553ECF11-79E8-41D7-AA21-D2E10CA0AAD6}" destId="{65346963-281D-476F-A72C-B11C5AC02C90}" srcOrd="0" destOrd="0" presId="urn:microsoft.com/office/officeart/2005/8/layout/balance1"/>
    <dgm:cxn modelId="{91C51FCD-CA30-4255-9F2E-182E55F7C57A}" srcId="{553ECF11-79E8-41D7-AA21-D2E10CA0AAD6}" destId="{729D804B-A5E3-4EB8-B69A-CB453047FE34}" srcOrd="0" destOrd="0" parTransId="{25D389DB-AD14-429E-A43D-A407A7585F72}" sibTransId="{C5B3FF5A-92D3-4161-A63C-631C48EAEF66}"/>
    <dgm:cxn modelId="{C7C3DFD6-D893-40D7-A49E-C4F5AE9D38BB}" type="presOf" srcId="{1259DB6E-773E-4B1E-983E-5A23C543BDCD}" destId="{DFCD0F69-E318-4628-A124-B364BD705225}" srcOrd="0" destOrd="0" presId="urn:microsoft.com/office/officeart/2005/8/layout/balance1"/>
    <dgm:cxn modelId="{1A0B7F99-A8BA-4109-84D5-54054F74BBCA}" type="presOf" srcId="{729D804B-A5E3-4EB8-B69A-CB453047FE34}" destId="{BFB294FD-FF2B-472E-B568-6A6012C7F4DD}" srcOrd="0" destOrd="0" presId="urn:microsoft.com/office/officeart/2005/8/layout/balance1"/>
    <dgm:cxn modelId="{00F1DC4E-411A-48D0-9F69-63C82469BD27}" type="presParOf" srcId="{27BEB2FC-40CD-43DF-BDDB-899760DC11E6}" destId="{D8C21E79-6AB9-4521-A5E7-4DD0CD7E0F98}" srcOrd="0" destOrd="0" presId="urn:microsoft.com/office/officeart/2005/8/layout/balance1"/>
    <dgm:cxn modelId="{9428229B-7640-4F05-AF75-7D3A0A55FEE2}" type="presParOf" srcId="{27BEB2FC-40CD-43DF-BDDB-899760DC11E6}" destId="{AF70677B-9DA2-48C0-9FF0-1D7F80861286}" srcOrd="1" destOrd="0" presId="urn:microsoft.com/office/officeart/2005/8/layout/balance1"/>
    <dgm:cxn modelId="{355A36D5-5A8C-4851-A30F-601EC738FF77}" type="presParOf" srcId="{AF70677B-9DA2-48C0-9FF0-1D7F80861286}" destId="{65346963-281D-476F-A72C-B11C5AC02C90}" srcOrd="0" destOrd="0" presId="urn:microsoft.com/office/officeart/2005/8/layout/balance1"/>
    <dgm:cxn modelId="{B8A2389C-5416-4256-BA50-A82EAB85276C}" type="presParOf" srcId="{AF70677B-9DA2-48C0-9FF0-1D7F80861286}" destId="{B35091A7-0B48-476C-9F04-9B3C4740B41D}" srcOrd="1" destOrd="0" presId="urn:microsoft.com/office/officeart/2005/8/layout/balance1"/>
    <dgm:cxn modelId="{2198067C-15ED-4212-B2A5-091D470CBAE2}" type="presParOf" srcId="{27BEB2FC-40CD-43DF-BDDB-899760DC11E6}" destId="{055758F5-387D-416B-A102-945948C61E59}" srcOrd="2" destOrd="0" presId="urn:microsoft.com/office/officeart/2005/8/layout/balance1"/>
    <dgm:cxn modelId="{28DC0C35-CE83-4394-83A5-4488CF2A7E74}" type="presParOf" srcId="{055758F5-387D-416B-A102-945948C61E59}" destId="{05AD5ACF-8BB3-49AA-B79C-FC373DDADD4C}" srcOrd="0" destOrd="0" presId="urn:microsoft.com/office/officeart/2005/8/layout/balance1"/>
    <dgm:cxn modelId="{28EB3399-93B5-43C8-B0CA-1A17393DDE14}" type="presParOf" srcId="{055758F5-387D-416B-A102-945948C61E59}" destId="{4765C9B8-60EB-4CA8-96DF-4E030537D70D}" srcOrd="1" destOrd="0" presId="urn:microsoft.com/office/officeart/2005/8/layout/balance1"/>
    <dgm:cxn modelId="{4B58121B-56CE-436B-ADB8-CE685D09D75A}" type="presParOf" srcId="{055758F5-387D-416B-A102-945948C61E59}" destId="{B146C23A-8D3C-4BF0-A949-62AEC1157C95}" srcOrd="2" destOrd="0" presId="urn:microsoft.com/office/officeart/2005/8/layout/balance1"/>
    <dgm:cxn modelId="{E8442047-D9A0-47F9-89B5-700BB8C3F1F0}" type="presParOf" srcId="{055758F5-387D-416B-A102-945948C61E59}" destId="{D8642E28-4525-4B10-998C-1203F7DB8AB9}" srcOrd="3" destOrd="0" presId="urn:microsoft.com/office/officeart/2005/8/layout/balance1"/>
    <dgm:cxn modelId="{9D4F9ED4-A56B-4B7F-927B-F6D8F1805280}" type="presParOf" srcId="{055758F5-387D-416B-A102-945948C61E59}" destId="{1C3FA535-3553-4D29-AA46-DD8E356EDE6E}" srcOrd="4" destOrd="0" presId="urn:microsoft.com/office/officeart/2005/8/layout/balance1"/>
    <dgm:cxn modelId="{636D4C1C-A6A5-406E-A2D4-7645FDE8953D}" type="presParOf" srcId="{055758F5-387D-416B-A102-945948C61E59}" destId="{7D38329D-B052-4C26-9EE5-8DC008EF65B8}" srcOrd="5" destOrd="0" presId="urn:microsoft.com/office/officeart/2005/8/layout/balance1"/>
    <dgm:cxn modelId="{6FC07CC6-15EB-4E5A-9D70-85E427C527DB}" type="presParOf" srcId="{055758F5-387D-416B-A102-945948C61E59}" destId="{BFB294FD-FF2B-472E-B568-6A6012C7F4DD}" srcOrd="6" destOrd="0" presId="urn:microsoft.com/office/officeart/2005/8/layout/balance1"/>
    <dgm:cxn modelId="{E8F641D3-6A0B-4D92-B1D9-B16F966EE0EF}" type="presParOf" srcId="{055758F5-387D-416B-A102-945948C61E59}" destId="{DFCD0F69-E318-4628-A124-B364BD705225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911B87-62DC-4C83-813C-25099AAD3577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8660F8-6520-4053-B171-6CE30351F66A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Продукты пчеловодства хороши, но не уникальны и неповторимы.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71C52A-8BCD-4AE6-9CB9-0F88F140734F}" type="parTrans" cxnId="{3D6C8837-C855-4C47-B2AA-131901CC1C02}">
      <dgm:prSet/>
      <dgm:spPr/>
      <dgm:t>
        <a:bodyPr/>
        <a:lstStyle/>
        <a:p>
          <a:endParaRPr lang="ru-RU"/>
        </a:p>
      </dgm:t>
    </dgm:pt>
    <dgm:pt modelId="{D0E9EE1D-8625-4721-B9E9-F3A841953A84}" type="sibTrans" cxnId="{3D6C8837-C855-4C47-B2AA-131901CC1C02}">
      <dgm:prSet/>
      <dgm:spPr/>
      <dgm:t>
        <a:bodyPr/>
        <a:lstStyle/>
        <a:p>
          <a:endParaRPr lang="ru-RU"/>
        </a:p>
      </dgm:t>
    </dgm:pt>
    <dgm:pt modelId="{EF79406D-C148-4E44-8A81-B0B849FDAF5A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Наблюдение хотя бы за одним свойством мёда – консервировать 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552406-AD31-481D-B86D-BAE825CF90BF}" type="parTrans" cxnId="{812B2AE1-7A33-441A-A4F6-9F645008B05E}">
      <dgm:prSet/>
      <dgm:spPr/>
      <dgm:t>
        <a:bodyPr/>
        <a:lstStyle/>
        <a:p>
          <a:endParaRPr lang="ru-RU"/>
        </a:p>
      </dgm:t>
    </dgm:pt>
    <dgm:pt modelId="{3A049DCA-EAC0-48FD-8110-1FD6A2970AD3}" type="sibTrans" cxnId="{812B2AE1-7A33-441A-A4F6-9F645008B05E}">
      <dgm:prSet/>
      <dgm:spPr/>
      <dgm:t>
        <a:bodyPr/>
        <a:lstStyle/>
        <a:p>
          <a:endParaRPr lang="ru-RU"/>
        </a:p>
      </dgm:t>
    </dgm:pt>
    <dgm:pt modelId="{DA63FEB2-616F-48AF-BBAC-AC6D57422FCB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Свежее сливочное масло, покрытое разным мёдом – сохранится ли свежим?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1238B3-4D23-4496-A478-477CB1409DE8}" type="parTrans" cxnId="{82FC21D3-CD9F-432C-968E-D5C035916F23}">
      <dgm:prSet/>
      <dgm:spPr/>
      <dgm:t>
        <a:bodyPr/>
        <a:lstStyle/>
        <a:p>
          <a:endParaRPr lang="ru-RU"/>
        </a:p>
      </dgm:t>
    </dgm:pt>
    <dgm:pt modelId="{D0A3CB3B-A408-4A92-B5BD-7724D8A627C6}" type="sibTrans" cxnId="{82FC21D3-CD9F-432C-968E-D5C035916F23}">
      <dgm:prSet/>
      <dgm:spPr/>
      <dgm:t>
        <a:bodyPr/>
        <a:lstStyle/>
        <a:p>
          <a:endParaRPr lang="ru-RU"/>
        </a:p>
      </dgm:t>
    </dgm:pt>
    <dgm:pt modelId="{C7353C6C-249D-4CDA-B71F-BCD646698044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Экспериментальные образцы дали разные результаты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1D2C8C-272D-4B9F-B040-5FA0AF6EAA68}" type="parTrans" cxnId="{DE3D2AFB-05F1-4EE4-B67D-C9A6F1CC69AA}">
      <dgm:prSet/>
      <dgm:spPr/>
      <dgm:t>
        <a:bodyPr/>
        <a:lstStyle/>
        <a:p>
          <a:endParaRPr lang="ru-RU"/>
        </a:p>
      </dgm:t>
    </dgm:pt>
    <dgm:pt modelId="{F7FC6A04-B857-4B53-B824-C1E1F5FF763B}" type="sibTrans" cxnId="{DE3D2AFB-05F1-4EE4-B67D-C9A6F1CC69AA}">
      <dgm:prSet/>
      <dgm:spPr/>
      <dgm:t>
        <a:bodyPr/>
        <a:lstStyle/>
        <a:p>
          <a:endParaRPr lang="ru-RU"/>
        </a:p>
      </dgm:t>
    </dgm:pt>
    <dgm:pt modelId="{5675383B-2695-4810-920E-CCCF79C54B2D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Уникальные свойства присущи только натуральному меду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FC5086-D7D6-4C9B-8646-6E48237F8797}" type="parTrans" cxnId="{7C3637C3-CE75-4E6B-91A9-C3132CC977A1}">
      <dgm:prSet/>
      <dgm:spPr/>
      <dgm:t>
        <a:bodyPr/>
        <a:lstStyle/>
        <a:p>
          <a:endParaRPr lang="ru-RU"/>
        </a:p>
      </dgm:t>
    </dgm:pt>
    <dgm:pt modelId="{F4748AE0-03A4-4E68-BAD7-B20ED475DBFC}" type="sibTrans" cxnId="{7C3637C3-CE75-4E6B-91A9-C3132CC977A1}">
      <dgm:prSet/>
      <dgm:spPr/>
      <dgm:t>
        <a:bodyPr/>
        <a:lstStyle/>
        <a:p>
          <a:endParaRPr lang="ru-RU"/>
        </a:p>
      </dgm:t>
    </dgm:pt>
    <dgm:pt modelId="{754DF285-657D-460B-9720-D988AF4A6364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Собственный эксперимент, а также данные источников опровергают гипотезу  о </a:t>
          </a:r>
          <a:r>
            <a:rPr lang="ru-RU" sz="2000" dirty="0" err="1" smtClean="0">
              <a:latin typeface="Arial" panose="020B0604020202020204" pitchFamily="34" charset="0"/>
              <a:cs typeface="Arial" panose="020B0604020202020204" pitchFamily="34" charset="0"/>
            </a:rPr>
            <a:t>неуникальности</a:t>
          </a:r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 продуктов пчеловодства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3456D5-9075-4745-ABF1-C11551668285}" type="parTrans" cxnId="{561E97F8-099C-4CB8-91E2-AD56F0039CA4}">
      <dgm:prSet/>
      <dgm:spPr/>
      <dgm:t>
        <a:bodyPr/>
        <a:lstStyle/>
        <a:p>
          <a:endParaRPr lang="ru-RU"/>
        </a:p>
      </dgm:t>
    </dgm:pt>
    <dgm:pt modelId="{11EABB50-A0D7-4481-BCB3-EAF66214FADD}" type="sibTrans" cxnId="{561E97F8-099C-4CB8-91E2-AD56F0039CA4}">
      <dgm:prSet/>
      <dgm:spPr/>
      <dgm:t>
        <a:bodyPr/>
        <a:lstStyle/>
        <a:p>
          <a:endParaRPr lang="ru-RU"/>
        </a:p>
      </dgm:t>
    </dgm:pt>
    <dgm:pt modelId="{6D0C9364-A034-40BE-87B4-4E76A9B04E1F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«Полосатый рейс» воспроизвести  пока не удается!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23AFB0-472F-4A9E-BB2E-916D925BFBBF}" type="parTrans" cxnId="{BF9523F3-4C20-4F60-99F0-7F4CC78C79FC}">
      <dgm:prSet/>
      <dgm:spPr/>
      <dgm:t>
        <a:bodyPr/>
        <a:lstStyle/>
        <a:p>
          <a:endParaRPr lang="ru-RU"/>
        </a:p>
      </dgm:t>
    </dgm:pt>
    <dgm:pt modelId="{E4226D7F-3A92-4A36-BCF1-5B3583F250D3}" type="sibTrans" cxnId="{BF9523F3-4C20-4F60-99F0-7F4CC78C79FC}">
      <dgm:prSet/>
      <dgm:spPr/>
      <dgm:t>
        <a:bodyPr/>
        <a:lstStyle/>
        <a:p>
          <a:endParaRPr lang="ru-RU"/>
        </a:p>
      </dgm:t>
    </dgm:pt>
    <dgm:pt modelId="{5B37724B-D51E-4B50-9B5F-E9803D24AB82}" type="pres">
      <dgm:prSet presAssocID="{0B911B87-62DC-4C83-813C-25099AAD357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142A46-582C-4C65-A69A-C5A7D2032D96}" type="pres">
      <dgm:prSet presAssocID="{CD8660F8-6520-4053-B171-6CE30351F66A}" presName="node" presStyleLbl="node1" presStyleIdx="0" presStyleCnt="7" custScaleX="133168" custScaleY="111715" custLinFactNeighborX="46201" custLinFactNeighborY="6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61425-8927-4D23-948D-C1C5C4C7D071}" type="pres">
      <dgm:prSet presAssocID="{D0E9EE1D-8625-4721-B9E9-F3A841953A84}" presName="sibTrans" presStyleLbl="sibTrans1D1" presStyleIdx="0" presStyleCnt="6"/>
      <dgm:spPr/>
      <dgm:t>
        <a:bodyPr/>
        <a:lstStyle/>
        <a:p>
          <a:endParaRPr lang="ru-RU"/>
        </a:p>
      </dgm:t>
    </dgm:pt>
    <dgm:pt modelId="{1BE0103C-B682-4D25-8A12-275F7C48EC21}" type="pres">
      <dgm:prSet presAssocID="{D0E9EE1D-8625-4721-B9E9-F3A841953A84}" presName="connectorText" presStyleLbl="sibTrans1D1" presStyleIdx="0" presStyleCnt="6"/>
      <dgm:spPr/>
      <dgm:t>
        <a:bodyPr/>
        <a:lstStyle/>
        <a:p>
          <a:endParaRPr lang="ru-RU"/>
        </a:p>
      </dgm:t>
    </dgm:pt>
    <dgm:pt modelId="{71E480C0-02E5-430F-BFA9-EB93B832F395}" type="pres">
      <dgm:prSet presAssocID="{EF79406D-C148-4E44-8A81-B0B849FDAF5A}" presName="node" presStyleLbl="node1" presStyleIdx="1" presStyleCnt="7" custScaleX="123434" custLinFactNeighborX="34826" custLinFactNeighborY="6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02031-BD87-430A-ACE6-E4F5634F8B59}" type="pres">
      <dgm:prSet presAssocID="{3A049DCA-EAC0-48FD-8110-1FD6A2970AD3}" presName="sibTrans" presStyleLbl="sibTrans1D1" presStyleIdx="1" presStyleCnt="6"/>
      <dgm:spPr/>
      <dgm:t>
        <a:bodyPr/>
        <a:lstStyle/>
        <a:p>
          <a:endParaRPr lang="ru-RU"/>
        </a:p>
      </dgm:t>
    </dgm:pt>
    <dgm:pt modelId="{AD00CD2C-F003-4944-AE18-DC9E04988CD1}" type="pres">
      <dgm:prSet presAssocID="{3A049DCA-EAC0-48FD-8110-1FD6A2970AD3}" presName="connectorText" presStyleLbl="sibTrans1D1" presStyleIdx="1" presStyleCnt="6"/>
      <dgm:spPr/>
      <dgm:t>
        <a:bodyPr/>
        <a:lstStyle/>
        <a:p>
          <a:endParaRPr lang="ru-RU"/>
        </a:p>
      </dgm:t>
    </dgm:pt>
    <dgm:pt modelId="{9042AFC5-B41B-48B9-A76F-0C2600D24CFF}" type="pres">
      <dgm:prSet presAssocID="{DA63FEB2-616F-48AF-BBAC-AC6D57422FCB}" presName="node" presStyleLbl="node1" presStyleIdx="2" presStyleCnt="7" custScaleX="140875" custLinFactNeighborX="25250" custLinFactNeighborY="6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6AB8A0-663D-40FD-92E5-D2435840D02C}" type="pres">
      <dgm:prSet presAssocID="{D0A3CB3B-A408-4A92-B5BD-7724D8A627C6}" presName="sibTrans" presStyleLbl="sibTrans1D1" presStyleIdx="2" presStyleCnt="6"/>
      <dgm:spPr/>
      <dgm:t>
        <a:bodyPr/>
        <a:lstStyle/>
        <a:p>
          <a:endParaRPr lang="ru-RU"/>
        </a:p>
      </dgm:t>
    </dgm:pt>
    <dgm:pt modelId="{3B6F7CA1-F219-4B6C-B362-11CE148AA238}" type="pres">
      <dgm:prSet presAssocID="{D0A3CB3B-A408-4A92-B5BD-7724D8A627C6}" presName="connectorText" presStyleLbl="sibTrans1D1" presStyleIdx="2" presStyleCnt="6"/>
      <dgm:spPr/>
      <dgm:t>
        <a:bodyPr/>
        <a:lstStyle/>
        <a:p>
          <a:endParaRPr lang="ru-RU"/>
        </a:p>
      </dgm:t>
    </dgm:pt>
    <dgm:pt modelId="{E1361954-377F-4A6F-BA6B-001547D4478F}" type="pres">
      <dgm:prSet presAssocID="{C7353C6C-249D-4CDA-B71F-BCD646698044}" presName="node" presStyleLbl="node1" presStyleIdx="3" presStyleCnt="7" custScaleX="138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CB1B9-0D8A-444E-9C7F-A5620E535690}" type="pres">
      <dgm:prSet presAssocID="{F7FC6A04-B857-4B53-B824-C1E1F5FF763B}" presName="sibTrans" presStyleLbl="sibTrans1D1" presStyleIdx="3" presStyleCnt="6"/>
      <dgm:spPr/>
      <dgm:t>
        <a:bodyPr/>
        <a:lstStyle/>
        <a:p>
          <a:endParaRPr lang="ru-RU"/>
        </a:p>
      </dgm:t>
    </dgm:pt>
    <dgm:pt modelId="{FB9097E3-9CBD-4C80-A444-78F09EAFDA63}" type="pres">
      <dgm:prSet presAssocID="{F7FC6A04-B857-4B53-B824-C1E1F5FF763B}" presName="connectorText" presStyleLbl="sibTrans1D1" presStyleIdx="3" presStyleCnt="6"/>
      <dgm:spPr/>
      <dgm:t>
        <a:bodyPr/>
        <a:lstStyle/>
        <a:p>
          <a:endParaRPr lang="ru-RU"/>
        </a:p>
      </dgm:t>
    </dgm:pt>
    <dgm:pt modelId="{8123AE3C-761D-4ECB-BA0D-A98E430D4163}" type="pres">
      <dgm:prSet presAssocID="{5675383B-2695-4810-920E-CCCF79C54B2D}" presName="node" presStyleLbl="node1" presStyleIdx="4" presStyleCnt="7" custScaleX="116045" custScaleY="127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839F2-F9BF-44BE-A0BB-A0603A5406F5}" type="pres">
      <dgm:prSet presAssocID="{F4748AE0-03A4-4E68-BAD7-B20ED475DBFC}" presName="sibTrans" presStyleLbl="sibTrans1D1" presStyleIdx="4" presStyleCnt="6"/>
      <dgm:spPr/>
      <dgm:t>
        <a:bodyPr/>
        <a:lstStyle/>
        <a:p>
          <a:endParaRPr lang="ru-RU"/>
        </a:p>
      </dgm:t>
    </dgm:pt>
    <dgm:pt modelId="{DA515C82-719F-4E89-8CBB-8E6526C95B73}" type="pres">
      <dgm:prSet presAssocID="{F4748AE0-03A4-4E68-BAD7-B20ED475DBFC}" presName="connectorText" presStyleLbl="sibTrans1D1" presStyleIdx="4" presStyleCnt="6"/>
      <dgm:spPr/>
      <dgm:t>
        <a:bodyPr/>
        <a:lstStyle/>
        <a:p>
          <a:endParaRPr lang="ru-RU"/>
        </a:p>
      </dgm:t>
    </dgm:pt>
    <dgm:pt modelId="{02AFB000-FE86-4CCF-88D7-1E34757758E3}" type="pres">
      <dgm:prSet presAssocID="{754DF285-657D-460B-9720-D988AF4A6364}" presName="node" presStyleLbl="node1" presStyleIdx="5" presStyleCnt="7" custScaleX="133138" custScaleY="147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E17AD-D732-47B4-9D02-F115C026BAE1}" type="pres">
      <dgm:prSet presAssocID="{11EABB50-A0D7-4481-BCB3-EAF66214FADD}" presName="sibTrans" presStyleLbl="sibTrans1D1" presStyleIdx="5" presStyleCnt="6"/>
      <dgm:spPr/>
      <dgm:t>
        <a:bodyPr/>
        <a:lstStyle/>
        <a:p>
          <a:endParaRPr lang="ru-RU"/>
        </a:p>
      </dgm:t>
    </dgm:pt>
    <dgm:pt modelId="{6B931252-5A79-4009-A9F6-DEC903A3091B}" type="pres">
      <dgm:prSet presAssocID="{11EABB50-A0D7-4481-BCB3-EAF66214FADD}" presName="connectorText" presStyleLbl="sibTrans1D1" presStyleIdx="5" presStyleCnt="6"/>
      <dgm:spPr/>
      <dgm:t>
        <a:bodyPr/>
        <a:lstStyle/>
        <a:p>
          <a:endParaRPr lang="ru-RU"/>
        </a:p>
      </dgm:t>
    </dgm:pt>
    <dgm:pt modelId="{E4615D98-C8B7-4B94-B0C4-A9E9C1868709}" type="pres">
      <dgm:prSet presAssocID="{6D0C9364-A034-40BE-87B4-4E76A9B04E1F}" presName="node" presStyleLbl="node1" presStyleIdx="6" presStyleCnt="7" custLinFactX="67470" custLinFactNeighborX="100000" custLinFactNeighborY="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4F6047-32B2-45B3-B0FC-55603026EA81}" type="presOf" srcId="{F7FC6A04-B857-4B53-B824-C1E1F5FF763B}" destId="{4F9CB1B9-0D8A-444E-9C7F-A5620E535690}" srcOrd="0" destOrd="0" presId="urn:microsoft.com/office/officeart/2005/8/layout/bProcess3"/>
    <dgm:cxn modelId="{47EE0005-3047-495C-9C8F-69D38612625A}" type="presOf" srcId="{D0E9EE1D-8625-4721-B9E9-F3A841953A84}" destId="{1BE0103C-B682-4D25-8A12-275F7C48EC21}" srcOrd="1" destOrd="0" presId="urn:microsoft.com/office/officeart/2005/8/layout/bProcess3"/>
    <dgm:cxn modelId="{9CB3D8DD-B1CC-47C7-A6D9-07F4560A1B09}" type="presOf" srcId="{11EABB50-A0D7-4481-BCB3-EAF66214FADD}" destId="{6B931252-5A79-4009-A9F6-DEC903A3091B}" srcOrd="1" destOrd="0" presId="urn:microsoft.com/office/officeart/2005/8/layout/bProcess3"/>
    <dgm:cxn modelId="{20962A61-7F86-49D1-8810-74B094A5CF8D}" type="presOf" srcId="{EF79406D-C148-4E44-8A81-B0B849FDAF5A}" destId="{71E480C0-02E5-430F-BFA9-EB93B832F395}" srcOrd="0" destOrd="0" presId="urn:microsoft.com/office/officeart/2005/8/layout/bProcess3"/>
    <dgm:cxn modelId="{84EF9E1D-3677-4DBA-9201-A0AC74A61EB8}" type="presOf" srcId="{6D0C9364-A034-40BE-87B4-4E76A9B04E1F}" destId="{E4615D98-C8B7-4B94-B0C4-A9E9C1868709}" srcOrd="0" destOrd="0" presId="urn:microsoft.com/office/officeart/2005/8/layout/bProcess3"/>
    <dgm:cxn modelId="{3D6C8837-C855-4C47-B2AA-131901CC1C02}" srcId="{0B911B87-62DC-4C83-813C-25099AAD3577}" destId="{CD8660F8-6520-4053-B171-6CE30351F66A}" srcOrd="0" destOrd="0" parTransId="{9A71C52A-8BCD-4AE6-9CB9-0F88F140734F}" sibTransId="{D0E9EE1D-8625-4721-B9E9-F3A841953A84}"/>
    <dgm:cxn modelId="{82FC21D3-CD9F-432C-968E-D5C035916F23}" srcId="{0B911B87-62DC-4C83-813C-25099AAD3577}" destId="{DA63FEB2-616F-48AF-BBAC-AC6D57422FCB}" srcOrd="2" destOrd="0" parTransId="{5E1238B3-4D23-4496-A478-477CB1409DE8}" sibTransId="{D0A3CB3B-A408-4A92-B5BD-7724D8A627C6}"/>
    <dgm:cxn modelId="{76AB45A6-05F2-47ED-9EC6-5B350FEA28D9}" type="presOf" srcId="{F4748AE0-03A4-4E68-BAD7-B20ED475DBFC}" destId="{DA515C82-719F-4E89-8CBB-8E6526C95B73}" srcOrd="1" destOrd="0" presId="urn:microsoft.com/office/officeart/2005/8/layout/bProcess3"/>
    <dgm:cxn modelId="{2A18C5D4-DE39-42FE-91D8-B140EFC5A7E5}" type="presOf" srcId="{D0A3CB3B-A408-4A92-B5BD-7724D8A627C6}" destId="{3B6F7CA1-F219-4B6C-B362-11CE148AA238}" srcOrd="1" destOrd="0" presId="urn:microsoft.com/office/officeart/2005/8/layout/bProcess3"/>
    <dgm:cxn modelId="{561E97F8-099C-4CB8-91E2-AD56F0039CA4}" srcId="{0B911B87-62DC-4C83-813C-25099AAD3577}" destId="{754DF285-657D-460B-9720-D988AF4A6364}" srcOrd="5" destOrd="0" parTransId="{8E3456D5-9075-4745-ABF1-C11551668285}" sibTransId="{11EABB50-A0D7-4481-BCB3-EAF66214FADD}"/>
    <dgm:cxn modelId="{10AEBE1C-8AF9-4DDB-BA62-60B1F1F6D2D2}" type="presOf" srcId="{C7353C6C-249D-4CDA-B71F-BCD646698044}" destId="{E1361954-377F-4A6F-BA6B-001547D4478F}" srcOrd="0" destOrd="0" presId="urn:microsoft.com/office/officeart/2005/8/layout/bProcess3"/>
    <dgm:cxn modelId="{99FED089-72CB-426A-8D41-2ED3E8DD80A0}" type="presOf" srcId="{F4748AE0-03A4-4E68-BAD7-B20ED475DBFC}" destId="{0DF839F2-F9BF-44BE-A0BB-A0603A5406F5}" srcOrd="0" destOrd="0" presId="urn:microsoft.com/office/officeart/2005/8/layout/bProcess3"/>
    <dgm:cxn modelId="{D0D5DB12-2EC9-4F91-BAE2-7A9379AC322E}" type="presOf" srcId="{CD8660F8-6520-4053-B171-6CE30351F66A}" destId="{F2142A46-582C-4C65-A69A-C5A7D2032D96}" srcOrd="0" destOrd="0" presId="urn:microsoft.com/office/officeart/2005/8/layout/bProcess3"/>
    <dgm:cxn modelId="{A306089D-414D-4A8F-84BC-DBE35BB11D35}" type="presOf" srcId="{754DF285-657D-460B-9720-D988AF4A6364}" destId="{02AFB000-FE86-4CCF-88D7-1E34757758E3}" srcOrd="0" destOrd="0" presId="urn:microsoft.com/office/officeart/2005/8/layout/bProcess3"/>
    <dgm:cxn modelId="{7C3637C3-CE75-4E6B-91A9-C3132CC977A1}" srcId="{0B911B87-62DC-4C83-813C-25099AAD3577}" destId="{5675383B-2695-4810-920E-CCCF79C54B2D}" srcOrd="4" destOrd="0" parTransId="{61FC5086-D7D6-4C9B-8646-6E48237F8797}" sibTransId="{F4748AE0-03A4-4E68-BAD7-B20ED475DBFC}"/>
    <dgm:cxn modelId="{BF9523F3-4C20-4F60-99F0-7F4CC78C79FC}" srcId="{0B911B87-62DC-4C83-813C-25099AAD3577}" destId="{6D0C9364-A034-40BE-87B4-4E76A9B04E1F}" srcOrd="6" destOrd="0" parTransId="{0D23AFB0-472F-4A9E-BB2E-916D925BFBBF}" sibTransId="{E4226D7F-3A92-4A36-BCF1-5B3583F250D3}"/>
    <dgm:cxn modelId="{CD358537-CAD7-429A-A5EC-4DE0EF18169B}" type="presOf" srcId="{3A049DCA-EAC0-48FD-8110-1FD6A2970AD3}" destId="{A4C02031-BD87-430A-ACE6-E4F5634F8B59}" srcOrd="0" destOrd="0" presId="urn:microsoft.com/office/officeart/2005/8/layout/bProcess3"/>
    <dgm:cxn modelId="{793A1E3B-0FA6-46D3-9F06-D99A7D46C2E2}" type="presOf" srcId="{5675383B-2695-4810-920E-CCCF79C54B2D}" destId="{8123AE3C-761D-4ECB-BA0D-A98E430D4163}" srcOrd="0" destOrd="0" presId="urn:microsoft.com/office/officeart/2005/8/layout/bProcess3"/>
    <dgm:cxn modelId="{0C292A13-3CEE-4C07-BBE5-A34B4F9DBED2}" type="presOf" srcId="{DA63FEB2-616F-48AF-BBAC-AC6D57422FCB}" destId="{9042AFC5-B41B-48B9-A76F-0C2600D24CFF}" srcOrd="0" destOrd="0" presId="urn:microsoft.com/office/officeart/2005/8/layout/bProcess3"/>
    <dgm:cxn modelId="{4826849A-A300-4EE2-86D5-D4C7F9F19FDA}" type="presOf" srcId="{D0A3CB3B-A408-4A92-B5BD-7724D8A627C6}" destId="{F26AB8A0-663D-40FD-92E5-D2435840D02C}" srcOrd="0" destOrd="0" presId="urn:microsoft.com/office/officeart/2005/8/layout/bProcess3"/>
    <dgm:cxn modelId="{812B2AE1-7A33-441A-A4F6-9F645008B05E}" srcId="{0B911B87-62DC-4C83-813C-25099AAD3577}" destId="{EF79406D-C148-4E44-8A81-B0B849FDAF5A}" srcOrd="1" destOrd="0" parTransId="{01552406-AD31-481D-B86D-BAE825CF90BF}" sibTransId="{3A049DCA-EAC0-48FD-8110-1FD6A2970AD3}"/>
    <dgm:cxn modelId="{DE3D2AFB-05F1-4EE4-B67D-C9A6F1CC69AA}" srcId="{0B911B87-62DC-4C83-813C-25099AAD3577}" destId="{C7353C6C-249D-4CDA-B71F-BCD646698044}" srcOrd="3" destOrd="0" parTransId="{1C1D2C8C-272D-4B9F-B040-5FA0AF6EAA68}" sibTransId="{F7FC6A04-B857-4B53-B824-C1E1F5FF763B}"/>
    <dgm:cxn modelId="{491B8FED-BBEE-4A66-8790-8AE767CC44A4}" type="presOf" srcId="{3A049DCA-EAC0-48FD-8110-1FD6A2970AD3}" destId="{AD00CD2C-F003-4944-AE18-DC9E04988CD1}" srcOrd="1" destOrd="0" presId="urn:microsoft.com/office/officeart/2005/8/layout/bProcess3"/>
    <dgm:cxn modelId="{C029120E-A3C0-4E01-BBCE-4A0FB12FABB3}" type="presOf" srcId="{0B911B87-62DC-4C83-813C-25099AAD3577}" destId="{5B37724B-D51E-4B50-9B5F-E9803D24AB82}" srcOrd="0" destOrd="0" presId="urn:microsoft.com/office/officeart/2005/8/layout/bProcess3"/>
    <dgm:cxn modelId="{654A9CF7-058C-4CD1-B359-C9A0B29A5121}" type="presOf" srcId="{D0E9EE1D-8625-4721-B9E9-F3A841953A84}" destId="{D5F61425-8927-4D23-948D-C1C5C4C7D071}" srcOrd="0" destOrd="0" presId="urn:microsoft.com/office/officeart/2005/8/layout/bProcess3"/>
    <dgm:cxn modelId="{34C7003D-EF3D-42C9-BE24-21F9A2E530CB}" type="presOf" srcId="{F7FC6A04-B857-4B53-B824-C1E1F5FF763B}" destId="{FB9097E3-9CBD-4C80-A444-78F09EAFDA63}" srcOrd="1" destOrd="0" presId="urn:microsoft.com/office/officeart/2005/8/layout/bProcess3"/>
    <dgm:cxn modelId="{5357B307-40B5-42DA-A931-129AD6512316}" type="presOf" srcId="{11EABB50-A0D7-4481-BCB3-EAF66214FADD}" destId="{1EDE17AD-D732-47B4-9D02-F115C026BAE1}" srcOrd="0" destOrd="0" presId="urn:microsoft.com/office/officeart/2005/8/layout/bProcess3"/>
    <dgm:cxn modelId="{BE8D50D9-DFBB-45D4-84BA-7297C045E9AA}" type="presParOf" srcId="{5B37724B-D51E-4B50-9B5F-E9803D24AB82}" destId="{F2142A46-582C-4C65-A69A-C5A7D2032D96}" srcOrd="0" destOrd="0" presId="urn:microsoft.com/office/officeart/2005/8/layout/bProcess3"/>
    <dgm:cxn modelId="{EA71544A-CE45-411A-A8C3-2C8E17567F5B}" type="presParOf" srcId="{5B37724B-D51E-4B50-9B5F-E9803D24AB82}" destId="{D5F61425-8927-4D23-948D-C1C5C4C7D071}" srcOrd="1" destOrd="0" presId="urn:microsoft.com/office/officeart/2005/8/layout/bProcess3"/>
    <dgm:cxn modelId="{22CA6DC1-DCFB-497F-9E89-0526517ECBD1}" type="presParOf" srcId="{D5F61425-8927-4D23-948D-C1C5C4C7D071}" destId="{1BE0103C-B682-4D25-8A12-275F7C48EC21}" srcOrd="0" destOrd="0" presId="urn:microsoft.com/office/officeart/2005/8/layout/bProcess3"/>
    <dgm:cxn modelId="{28E6835D-2C82-4F96-A4B6-62C4336EB504}" type="presParOf" srcId="{5B37724B-D51E-4B50-9B5F-E9803D24AB82}" destId="{71E480C0-02E5-430F-BFA9-EB93B832F395}" srcOrd="2" destOrd="0" presId="urn:microsoft.com/office/officeart/2005/8/layout/bProcess3"/>
    <dgm:cxn modelId="{646BB16E-0E4E-4D3E-993B-E10424BBA7ED}" type="presParOf" srcId="{5B37724B-D51E-4B50-9B5F-E9803D24AB82}" destId="{A4C02031-BD87-430A-ACE6-E4F5634F8B59}" srcOrd="3" destOrd="0" presId="urn:microsoft.com/office/officeart/2005/8/layout/bProcess3"/>
    <dgm:cxn modelId="{33CFCF59-79F1-4518-A6F0-1E1C0B1694B8}" type="presParOf" srcId="{A4C02031-BD87-430A-ACE6-E4F5634F8B59}" destId="{AD00CD2C-F003-4944-AE18-DC9E04988CD1}" srcOrd="0" destOrd="0" presId="urn:microsoft.com/office/officeart/2005/8/layout/bProcess3"/>
    <dgm:cxn modelId="{648CD366-BA8A-4320-B31F-77C5D68C1CC6}" type="presParOf" srcId="{5B37724B-D51E-4B50-9B5F-E9803D24AB82}" destId="{9042AFC5-B41B-48B9-A76F-0C2600D24CFF}" srcOrd="4" destOrd="0" presId="urn:microsoft.com/office/officeart/2005/8/layout/bProcess3"/>
    <dgm:cxn modelId="{9B56EE9D-0DB0-4065-A555-2B8684ED86A3}" type="presParOf" srcId="{5B37724B-D51E-4B50-9B5F-E9803D24AB82}" destId="{F26AB8A0-663D-40FD-92E5-D2435840D02C}" srcOrd="5" destOrd="0" presId="urn:microsoft.com/office/officeart/2005/8/layout/bProcess3"/>
    <dgm:cxn modelId="{504B1570-C298-4964-BC65-C9140B8546A0}" type="presParOf" srcId="{F26AB8A0-663D-40FD-92E5-D2435840D02C}" destId="{3B6F7CA1-F219-4B6C-B362-11CE148AA238}" srcOrd="0" destOrd="0" presId="urn:microsoft.com/office/officeart/2005/8/layout/bProcess3"/>
    <dgm:cxn modelId="{A4A453EC-8E55-495A-99FE-D40379312414}" type="presParOf" srcId="{5B37724B-D51E-4B50-9B5F-E9803D24AB82}" destId="{E1361954-377F-4A6F-BA6B-001547D4478F}" srcOrd="6" destOrd="0" presId="urn:microsoft.com/office/officeart/2005/8/layout/bProcess3"/>
    <dgm:cxn modelId="{F4E4EF6D-AFB1-4E1D-9CCC-B875D5B77FFC}" type="presParOf" srcId="{5B37724B-D51E-4B50-9B5F-E9803D24AB82}" destId="{4F9CB1B9-0D8A-444E-9C7F-A5620E535690}" srcOrd="7" destOrd="0" presId="urn:microsoft.com/office/officeart/2005/8/layout/bProcess3"/>
    <dgm:cxn modelId="{D57956B0-A6DB-4D8C-BB8E-EBB351DE8B31}" type="presParOf" srcId="{4F9CB1B9-0D8A-444E-9C7F-A5620E535690}" destId="{FB9097E3-9CBD-4C80-A444-78F09EAFDA63}" srcOrd="0" destOrd="0" presId="urn:microsoft.com/office/officeart/2005/8/layout/bProcess3"/>
    <dgm:cxn modelId="{F19F8D13-E28F-43A5-B6EF-85C5954FAA8C}" type="presParOf" srcId="{5B37724B-D51E-4B50-9B5F-E9803D24AB82}" destId="{8123AE3C-761D-4ECB-BA0D-A98E430D4163}" srcOrd="8" destOrd="0" presId="urn:microsoft.com/office/officeart/2005/8/layout/bProcess3"/>
    <dgm:cxn modelId="{3F33B688-4D33-4A3E-B09A-17546F880895}" type="presParOf" srcId="{5B37724B-D51E-4B50-9B5F-E9803D24AB82}" destId="{0DF839F2-F9BF-44BE-A0BB-A0603A5406F5}" srcOrd="9" destOrd="0" presId="urn:microsoft.com/office/officeart/2005/8/layout/bProcess3"/>
    <dgm:cxn modelId="{9C0F9E03-F15C-4C78-B8DC-09F4B0D4355E}" type="presParOf" srcId="{0DF839F2-F9BF-44BE-A0BB-A0603A5406F5}" destId="{DA515C82-719F-4E89-8CBB-8E6526C95B73}" srcOrd="0" destOrd="0" presId="urn:microsoft.com/office/officeart/2005/8/layout/bProcess3"/>
    <dgm:cxn modelId="{CBCC2A0E-297A-4DE1-89AC-F43345292EC3}" type="presParOf" srcId="{5B37724B-D51E-4B50-9B5F-E9803D24AB82}" destId="{02AFB000-FE86-4CCF-88D7-1E34757758E3}" srcOrd="10" destOrd="0" presId="urn:microsoft.com/office/officeart/2005/8/layout/bProcess3"/>
    <dgm:cxn modelId="{6709071B-C957-4159-9B74-A9A65BBC5F6A}" type="presParOf" srcId="{5B37724B-D51E-4B50-9B5F-E9803D24AB82}" destId="{1EDE17AD-D732-47B4-9D02-F115C026BAE1}" srcOrd="11" destOrd="0" presId="urn:microsoft.com/office/officeart/2005/8/layout/bProcess3"/>
    <dgm:cxn modelId="{FAAEFA2B-DA3D-4BCA-91D5-1B6EF8B71150}" type="presParOf" srcId="{1EDE17AD-D732-47B4-9D02-F115C026BAE1}" destId="{6B931252-5A79-4009-A9F6-DEC903A3091B}" srcOrd="0" destOrd="0" presId="urn:microsoft.com/office/officeart/2005/8/layout/bProcess3"/>
    <dgm:cxn modelId="{DEA81F1C-AE60-4397-8583-5E40655871F1}" type="presParOf" srcId="{5B37724B-D51E-4B50-9B5F-E9803D24AB82}" destId="{E4615D98-C8B7-4B94-B0C4-A9E9C1868709}" srcOrd="12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AE8A6B-B096-47B0-8269-360FE71C0493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0E4FAA-A072-49FF-AF33-C05FB0F8695E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МАТКА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81E60B7-FE05-4466-8CE8-08CD9711236C}" type="parTrans" cxnId="{99F9582D-B317-460D-ACFD-1B17F682E515}">
      <dgm:prSet/>
      <dgm:spPr/>
      <dgm:t>
        <a:bodyPr/>
        <a:lstStyle/>
        <a:p>
          <a:endParaRPr lang="ru-RU"/>
        </a:p>
      </dgm:t>
    </dgm:pt>
    <dgm:pt modelId="{875785D3-9688-492B-A0F4-F12D2203DBCC}" type="sibTrans" cxnId="{99F9582D-B317-460D-ACFD-1B17F682E515}">
      <dgm:prSet/>
      <dgm:spPr/>
      <dgm:t>
        <a:bodyPr/>
        <a:lstStyle/>
        <a:p>
          <a:endParaRPr lang="ru-RU"/>
        </a:p>
      </dgm:t>
    </dgm:pt>
    <dgm:pt modelId="{820E234D-8320-4E96-9D1A-DD94987DACD0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Пчела-самка и Трутни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762E894-0097-4317-BCD7-59593F31708E}" type="parTrans" cxnId="{13689F85-2FD1-4875-8216-3D50CE2D9E15}">
      <dgm:prSet/>
      <dgm:spPr/>
      <dgm:t>
        <a:bodyPr/>
        <a:lstStyle/>
        <a:p>
          <a:endParaRPr lang="ru-RU"/>
        </a:p>
      </dgm:t>
    </dgm:pt>
    <dgm:pt modelId="{1B6AA36B-BB0F-4FE2-95C3-698935049351}" type="sibTrans" cxnId="{13689F85-2FD1-4875-8216-3D50CE2D9E15}">
      <dgm:prSet/>
      <dgm:spPr/>
      <dgm:t>
        <a:bodyPr/>
        <a:lstStyle/>
        <a:p>
          <a:endParaRPr lang="ru-RU"/>
        </a:p>
      </dgm:t>
    </dgm:pt>
    <dgm:pt modelId="{A0D20821-99AD-44B8-8A73-6D62949C5BD3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Трутни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F3797B-D50F-446D-B14E-FBFD33056B4B}" type="parTrans" cxnId="{B67FC606-69A8-411E-A178-88D1247A9BEE}">
      <dgm:prSet/>
      <dgm:spPr/>
      <dgm:t>
        <a:bodyPr/>
        <a:lstStyle/>
        <a:p>
          <a:endParaRPr lang="ru-RU"/>
        </a:p>
      </dgm:t>
    </dgm:pt>
    <dgm:pt modelId="{65B0089C-79F3-45D5-8944-8B6193C12225}" type="sibTrans" cxnId="{B67FC606-69A8-411E-A178-88D1247A9BEE}">
      <dgm:prSet/>
      <dgm:spPr/>
      <dgm:t>
        <a:bodyPr/>
        <a:lstStyle/>
        <a:p>
          <a:endParaRPr lang="ru-RU"/>
        </a:p>
      </dgm:t>
    </dgm:pt>
    <dgm:pt modelId="{5C1249B2-B3E9-4916-8DBB-722342190805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sz="2400" dirty="0" smtClean="0">
              <a:latin typeface="Arial" panose="020B0604020202020204" pitchFamily="34" charset="0"/>
              <a:cs typeface="Arial" panose="020B0604020202020204" pitchFamily="34" charset="0"/>
            </a:rPr>
            <a:t>Самки</a:t>
          </a: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D36321-1CF7-408C-9061-7BACA38E87F4}" type="parTrans" cxnId="{638E9358-276E-474C-AA32-67427CDA7B51}">
      <dgm:prSet/>
      <dgm:spPr/>
      <dgm:t>
        <a:bodyPr/>
        <a:lstStyle/>
        <a:p>
          <a:endParaRPr lang="ru-RU"/>
        </a:p>
      </dgm:t>
    </dgm:pt>
    <dgm:pt modelId="{F0EA2FC9-2DDE-40E7-A6A0-6FAB370ACA19}" type="sibTrans" cxnId="{638E9358-276E-474C-AA32-67427CDA7B51}">
      <dgm:prSet/>
      <dgm:spPr/>
      <dgm:t>
        <a:bodyPr/>
        <a:lstStyle/>
        <a:p>
          <a:endParaRPr lang="ru-RU"/>
        </a:p>
      </dgm:t>
    </dgm:pt>
    <dgm:pt modelId="{75B2F805-2173-4BBB-A261-7CB33573E070}">
      <dgm:prSet phldrT="[Текст]" phldr="1" custRadScaleRad="76615" custRadScaleInc="2244"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A658A9A9-0C99-4DB5-B06E-67E8855DD97B}" type="parTrans" cxnId="{6B67A3E0-7B4B-4C12-A40E-33D3EBAFDB6E}">
      <dgm:prSet/>
      <dgm:spPr/>
      <dgm:t>
        <a:bodyPr/>
        <a:lstStyle/>
        <a:p>
          <a:endParaRPr lang="ru-RU"/>
        </a:p>
      </dgm:t>
    </dgm:pt>
    <dgm:pt modelId="{FA676FAE-3D7E-4FD3-9D22-F8142D6E0BC1}" type="sibTrans" cxnId="{6B67A3E0-7B4B-4C12-A40E-33D3EBAFDB6E}">
      <dgm:prSet/>
      <dgm:spPr/>
      <dgm:t>
        <a:bodyPr/>
        <a:lstStyle/>
        <a:p>
          <a:endParaRPr lang="ru-RU"/>
        </a:p>
      </dgm:t>
    </dgm:pt>
    <dgm:pt modelId="{CED8047F-DBE5-42A2-8204-1F6387925F59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r"/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Рабочие </a:t>
          </a:r>
          <a:b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 пчелы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1F7796-B2F6-47D8-9117-D00ACC70E877}" type="parTrans" cxnId="{E9C60928-66B4-4BC1-99C8-043F66C47330}">
      <dgm:prSet/>
      <dgm:spPr/>
      <dgm:t>
        <a:bodyPr/>
        <a:lstStyle/>
        <a:p>
          <a:endParaRPr lang="ru-RU"/>
        </a:p>
      </dgm:t>
    </dgm:pt>
    <dgm:pt modelId="{FA436838-3484-4136-9651-7841D25AC393}" type="sibTrans" cxnId="{E9C60928-66B4-4BC1-99C8-043F66C47330}">
      <dgm:prSet/>
      <dgm:spPr/>
      <dgm:t>
        <a:bodyPr/>
        <a:lstStyle/>
        <a:p>
          <a:endParaRPr lang="ru-RU"/>
        </a:p>
      </dgm:t>
    </dgm:pt>
    <dgm:pt modelId="{DDC3C7B6-A200-4E86-B372-860BD6428DA0}" type="pres">
      <dgm:prSet presAssocID="{E5AE8A6B-B096-47B0-8269-360FE71C049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DC2C331-1C7B-4780-846C-CFC4130637DD}" type="pres">
      <dgm:prSet presAssocID="{360E4FAA-A072-49FF-AF33-C05FB0F8695E}" presName="singleCycle" presStyleCnt="0"/>
      <dgm:spPr/>
    </dgm:pt>
    <dgm:pt modelId="{1DF27BCC-267D-4D2B-A137-21213CDDB0BE}" type="pres">
      <dgm:prSet presAssocID="{360E4FAA-A072-49FF-AF33-C05FB0F8695E}" presName="singleCenter" presStyleLbl="node1" presStyleIdx="0" presStyleCnt="5" custScaleX="118956" custScaleY="94477" custLinFactNeighborX="127" custLinFactNeighborY="-12039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A2A11428-C38C-453F-8527-ECF2BD9B9FAD}" type="pres">
      <dgm:prSet presAssocID="{9762E894-0097-4317-BCD7-59593F31708E}" presName="Name56" presStyleLbl="parChTrans1D2" presStyleIdx="0" presStyleCnt="4"/>
      <dgm:spPr/>
      <dgm:t>
        <a:bodyPr/>
        <a:lstStyle/>
        <a:p>
          <a:endParaRPr lang="ru-RU"/>
        </a:p>
      </dgm:t>
    </dgm:pt>
    <dgm:pt modelId="{F6A5780E-1853-4132-B7B5-0CD5A2BB69F6}" type="pres">
      <dgm:prSet presAssocID="{820E234D-8320-4E96-9D1A-DD94987DACD0}" presName="text0" presStyleLbl="node1" presStyleIdx="1" presStyleCnt="5" custScaleX="395918" custScaleY="45266" custRadScaleRad="86136" custRadScaleInc="-1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9AF97-E4E1-438F-8CB0-AF7065ACA3FE}" type="pres">
      <dgm:prSet presAssocID="{06F3797B-D50F-446D-B14E-FBFD33056B4B}" presName="Name56" presStyleLbl="parChTrans1D2" presStyleIdx="1" presStyleCnt="4"/>
      <dgm:spPr/>
      <dgm:t>
        <a:bodyPr/>
        <a:lstStyle/>
        <a:p>
          <a:endParaRPr lang="ru-RU"/>
        </a:p>
      </dgm:t>
    </dgm:pt>
    <dgm:pt modelId="{59B12B8C-C4D3-4F6E-B574-E5AC14CAB133}" type="pres">
      <dgm:prSet presAssocID="{A0D20821-99AD-44B8-8A73-6D62949C5BD3}" presName="text0" presStyleLbl="node1" presStyleIdx="2" presStyleCnt="5" custScaleX="186795" custScaleY="125122" custRadScaleRad="155508" custRadScaleInc="-10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34A4F-A1A0-4583-9156-571CF0286880}" type="pres">
      <dgm:prSet presAssocID="{E4D36321-1CF7-408C-9061-7BACA38E87F4}" presName="Name56" presStyleLbl="parChTrans1D2" presStyleIdx="2" presStyleCnt="4"/>
      <dgm:spPr/>
      <dgm:t>
        <a:bodyPr/>
        <a:lstStyle/>
        <a:p>
          <a:endParaRPr lang="ru-RU"/>
        </a:p>
      </dgm:t>
    </dgm:pt>
    <dgm:pt modelId="{3C188886-9B8A-4D2C-9C14-6575A0EAD089}" type="pres">
      <dgm:prSet presAssocID="{5C1249B2-B3E9-4916-8DBB-722342190805}" presName="text0" presStyleLbl="node1" presStyleIdx="3" presStyleCnt="5" custRadScaleRad="76021" custRadScaleInc="-705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70DBC9-6D97-4CF1-BD5E-EE3BB62F4B4A}" type="pres">
      <dgm:prSet presAssocID="{041F7796-B2F6-47D8-9117-D00ACC70E877}" presName="Name56" presStyleLbl="parChTrans1D2" presStyleIdx="3" presStyleCnt="4"/>
      <dgm:spPr/>
      <dgm:t>
        <a:bodyPr/>
        <a:lstStyle/>
        <a:p>
          <a:endParaRPr lang="ru-RU"/>
        </a:p>
      </dgm:t>
    </dgm:pt>
    <dgm:pt modelId="{C3B093B3-D751-4303-8E13-015EC4CA2D5C}" type="pres">
      <dgm:prSet presAssocID="{CED8047F-DBE5-42A2-8204-1F6387925F59}" presName="text0" presStyleLbl="node1" presStyleIdx="4" presStyleCnt="5" custScaleX="213125" custScaleY="119440" custRadScaleRad="159379" custRadScaleInc="11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8E9358-276E-474C-AA32-67427CDA7B51}" srcId="{360E4FAA-A072-49FF-AF33-C05FB0F8695E}" destId="{5C1249B2-B3E9-4916-8DBB-722342190805}" srcOrd="2" destOrd="0" parTransId="{E4D36321-1CF7-408C-9061-7BACA38E87F4}" sibTransId="{F0EA2FC9-2DDE-40E7-A6A0-6FAB370ACA19}"/>
    <dgm:cxn modelId="{A32EDC62-B1E5-45FA-8523-92EC4ABEDBDE}" type="presOf" srcId="{CED8047F-DBE5-42A2-8204-1F6387925F59}" destId="{C3B093B3-D751-4303-8E13-015EC4CA2D5C}" srcOrd="0" destOrd="0" presId="urn:microsoft.com/office/officeart/2008/layout/RadialCluster"/>
    <dgm:cxn modelId="{E981563F-11BB-4D2F-A05F-7215314F19A2}" type="presOf" srcId="{5C1249B2-B3E9-4916-8DBB-722342190805}" destId="{3C188886-9B8A-4D2C-9C14-6575A0EAD089}" srcOrd="0" destOrd="0" presId="urn:microsoft.com/office/officeart/2008/layout/RadialCluster"/>
    <dgm:cxn modelId="{9E5B34EC-4BA7-4854-9A96-6877AA7D0AF0}" type="presOf" srcId="{E5AE8A6B-B096-47B0-8269-360FE71C0493}" destId="{DDC3C7B6-A200-4E86-B372-860BD6428DA0}" srcOrd="0" destOrd="0" presId="urn:microsoft.com/office/officeart/2008/layout/RadialCluster"/>
    <dgm:cxn modelId="{8A023EC8-83EC-4A82-8155-CEA24E932A86}" type="presOf" srcId="{820E234D-8320-4E96-9D1A-DD94987DACD0}" destId="{F6A5780E-1853-4132-B7B5-0CD5A2BB69F6}" srcOrd="0" destOrd="0" presId="urn:microsoft.com/office/officeart/2008/layout/RadialCluster"/>
    <dgm:cxn modelId="{6B67A3E0-7B4B-4C12-A40E-33D3EBAFDB6E}" srcId="{E5AE8A6B-B096-47B0-8269-360FE71C0493}" destId="{75B2F805-2173-4BBB-A261-7CB33573E070}" srcOrd="1" destOrd="0" parTransId="{A658A9A9-0C99-4DB5-B06E-67E8855DD97B}" sibTransId="{FA676FAE-3D7E-4FD3-9D22-F8142D6E0BC1}"/>
    <dgm:cxn modelId="{24FBB4DE-93F6-4ACF-8B16-234FBC9C2A0D}" type="presOf" srcId="{041F7796-B2F6-47D8-9117-D00ACC70E877}" destId="{6B70DBC9-6D97-4CF1-BD5E-EE3BB62F4B4A}" srcOrd="0" destOrd="0" presId="urn:microsoft.com/office/officeart/2008/layout/RadialCluster"/>
    <dgm:cxn modelId="{7534E939-AAD4-48EC-9CDB-75013E7F901C}" type="presOf" srcId="{9762E894-0097-4317-BCD7-59593F31708E}" destId="{A2A11428-C38C-453F-8527-ECF2BD9B9FAD}" srcOrd="0" destOrd="0" presId="urn:microsoft.com/office/officeart/2008/layout/RadialCluster"/>
    <dgm:cxn modelId="{E9C60928-66B4-4BC1-99C8-043F66C47330}" srcId="{360E4FAA-A072-49FF-AF33-C05FB0F8695E}" destId="{CED8047F-DBE5-42A2-8204-1F6387925F59}" srcOrd="3" destOrd="0" parTransId="{041F7796-B2F6-47D8-9117-D00ACC70E877}" sibTransId="{FA436838-3484-4136-9651-7841D25AC393}"/>
    <dgm:cxn modelId="{99F9582D-B317-460D-ACFD-1B17F682E515}" srcId="{E5AE8A6B-B096-47B0-8269-360FE71C0493}" destId="{360E4FAA-A072-49FF-AF33-C05FB0F8695E}" srcOrd="0" destOrd="0" parTransId="{A81E60B7-FE05-4466-8CE8-08CD9711236C}" sibTransId="{875785D3-9688-492B-A0F4-F12D2203DBCC}"/>
    <dgm:cxn modelId="{476EC275-576E-401A-A479-8651CC363338}" type="presOf" srcId="{A0D20821-99AD-44B8-8A73-6D62949C5BD3}" destId="{59B12B8C-C4D3-4F6E-B574-E5AC14CAB133}" srcOrd="0" destOrd="0" presId="urn:microsoft.com/office/officeart/2008/layout/RadialCluster"/>
    <dgm:cxn modelId="{F23D14AC-6437-4AD1-A54B-6FCF7E478672}" type="presOf" srcId="{06F3797B-D50F-446D-B14E-FBFD33056B4B}" destId="{1449AF97-E4E1-438F-8CB0-AF7065ACA3FE}" srcOrd="0" destOrd="0" presId="urn:microsoft.com/office/officeart/2008/layout/RadialCluster"/>
    <dgm:cxn modelId="{90ACBC65-3293-48E9-8DB5-5B356493F863}" type="presOf" srcId="{360E4FAA-A072-49FF-AF33-C05FB0F8695E}" destId="{1DF27BCC-267D-4D2B-A137-21213CDDB0BE}" srcOrd="0" destOrd="0" presId="urn:microsoft.com/office/officeart/2008/layout/RadialCluster"/>
    <dgm:cxn modelId="{13689F85-2FD1-4875-8216-3D50CE2D9E15}" srcId="{360E4FAA-A072-49FF-AF33-C05FB0F8695E}" destId="{820E234D-8320-4E96-9D1A-DD94987DACD0}" srcOrd="0" destOrd="0" parTransId="{9762E894-0097-4317-BCD7-59593F31708E}" sibTransId="{1B6AA36B-BB0F-4FE2-95C3-698935049351}"/>
    <dgm:cxn modelId="{54CE3420-D1A5-4A4B-BB85-303FD8C59E34}" type="presOf" srcId="{E4D36321-1CF7-408C-9061-7BACA38E87F4}" destId="{10E34A4F-A1A0-4583-9156-571CF0286880}" srcOrd="0" destOrd="0" presId="urn:microsoft.com/office/officeart/2008/layout/RadialCluster"/>
    <dgm:cxn modelId="{B67FC606-69A8-411E-A178-88D1247A9BEE}" srcId="{360E4FAA-A072-49FF-AF33-C05FB0F8695E}" destId="{A0D20821-99AD-44B8-8A73-6D62949C5BD3}" srcOrd="1" destOrd="0" parTransId="{06F3797B-D50F-446D-B14E-FBFD33056B4B}" sibTransId="{65B0089C-79F3-45D5-8944-8B6193C12225}"/>
    <dgm:cxn modelId="{542D653B-CD65-4C6A-AD49-42D2774E116D}" type="presParOf" srcId="{DDC3C7B6-A200-4E86-B372-860BD6428DA0}" destId="{1DC2C331-1C7B-4780-846C-CFC4130637DD}" srcOrd="0" destOrd="0" presId="urn:microsoft.com/office/officeart/2008/layout/RadialCluster"/>
    <dgm:cxn modelId="{DC7F5BD5-398A-4CB2-A753-79CB063EED71}" type="presParOf" srcId="{1DC2C331-1C7B-4780-846C-CFC4130637DD}" destId="{1DF27BCC-267D-4D2B-A137-21213CDDB0BE}" srcOrd="0" destOrd="0" presId="urn:microsoft.com/office/officeart/2008/layout/RadialCluster"/>
    <dgm:cxn modelId="{5EF7A68F-8473-42C8-BDD9-9F29E3372095}" type="presParOf" srcId="{1DC2C331-1C7B-4780-846C-CFC4130637DD}" destId="{A2A11428-C38C-453F-8527-ECF2BD9B9FAD}" srcOrd="1" destOrd="0" presId="urn:microsoft.com/office/officeart/2008/layout/RadialCluster"/>
    <dgm:cxn modelId="{7E386D8F-3C12-423D-89FC-53F473E4221D}" type="presParOf" srcId="{1DC2C331-1C7B-4780-846C-CFC4130637DD}" destId="{F6A5780E-1853-4132-B7B5-0CD5A2BB69F6}" srcOrd="2" destOrd="0" presId="urn:microsoft.com/office/officeart/2008/layout/RadialCluster"/>
    <dgm:cxn modelId="{E1793AC2-CB4A-4EC7-9BF3-8E110DFCBB84}" type="presParOf" srcId="{1DC2C331-1C7B-4780-846C-CFC4130637DD}" destId="{1449AF97-E4E1-438F-8CB0-AF7065ACA3FE}" srcOrd="3" destOrd="0" presId="urn:microsoft.com/office/officeart/2008/layout/RadialCluster"/>
    <dgm:cxn modelId="{C440650D-75F3-4AB5-990F-51E5F3643FB7}" type="presParOf" srcId="{1DC2C331-1C7B-4780-846C-CFC4130637DD}" destId="{59B12B8C-C4D3-4F6E-B574-E5AC14CAB133}" srcOrd="4" destOrd="0" presId="urn:microsoft.com/office/officeart/2008/layout/RadialCluster"/>
    <dgm:cxn modelId="{89EE79CA-F830-481E-852A-4E692093DE3B}" type="presParOf" srcId="{1DC2C331-1C7B-4780-846C-CFC4130637DD}" destId="{10E34A4F-A1A0-4583-9156-571CF0286880}" srcOrd="5" destOrd="0" presId="urn:microsoft.com/office/officeart/2008/layout/RadialCluster"/>
    <dgm:cxn modelId="{357CF9C4-E669-4BEE-9C45-BB49A8591036}" type="presParOf" srcId="{1DC2C331-1C7B-4780-846C-CFC4130637DD}" destId="{3C188886-9B8A-4D2C-9C14-6575A0EAD089}" srcOrd="6" destOrd="0" presId="urn:microsoft.com/office/officeart/2008/layout/RadialCluster"/>
    <dgm:cxn modelId="{E7F41B07-D8D1-46B8-83B8-227A6CF617F2}" type="presParOf" srcId="{1DC2C331-1C7B-4780-846C-CFC4130637DD}" destId="{6B70DBC9-6D97-4CF1-BD5E-EE3BB62F4B4A}" srcOrd="7" destOrd="0" presId="urn:microsoft.com/office/officeart/2008/layout/RadialCluster"/>
    <dgm:cxn modelId="{29E245F5-2DDB-40AD-9386-A83D44A177D8}" type="presParOf" srcId="{1DC2C331-1C7B-4780-846C-CFC4130637DD}" destId="{C3B093B3-D751-4303-8E13-015EC4CA2D5C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346963-281D-476F-A72C-B11C5AC02C90}">
      <dsp:nvSpPr>
        <dsp:cNvPr id="0" name=""/>
        <dsp:cNvSpPr/>
      </dsp:nvSpPr>
      <dsp:spPr>
        <a:xfrm>
          <a:off x="1242181" y="147120"/>
          <a:ext cx="1874428" cy="1041349"/>
        </a:xfrm>
        <a:prstGeom prst="roundRect">
          <a:avLst>
            <a:gd name="adj" fmla="val 10000"/>
          </a:avLst>
        </a:prstGeom>
        <a:solidFill>
          <a:schemeClr val="accent4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Народная медицина и фольклор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72681" y="177620"/>
        <a:ext cx="1813428" cy="980349"/>
      </dsp:txXfrm>
    </dsp:sp>
    <dsp:sp modelId="{B35091A7-0B48-476C-9F04-9B3C4740B41D}">
      <dsp:nvSpPr>
        <dsp:cNvPr id="0" name=""/>
        <dsp:cNvSpPr/>
      </dsp:nvSpPr>
      <dsp:spPr>
        <a:xfrm>
          <a:off x="4344725" y="260200"/>
          <a:ext cx="2212463" cy="913888"/>
        </a:xfrm>
        <a:prstGeom prst="roundRect">
          <a:avLst>
            <a:gd name="adj" fmla="val 10000"/>
          </a:avLst>
        </a:prstGeom>
        <a:solidFill>
          <a:schemeClr val="accent4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Официальная медицина, наука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71492" y="286967"/>
        <a:ext cx="2158929" cy="860354"/>
      </dsp:txXfrm>
    </dsp:sp>
    <dsp:sp modelId="{4765C9B8-60EB-4CA8-96DF-4E030537D70D}">
      <dsp:nvSpPr>
        <dsp:cNvPr id="0" name=""/>
        <dsp:cNvSpPr/>
      </dsp:nvSpPr>
      <dsp:spPr>
        <a:xfrm>
          <a:off x="3113708" y="4516453"/>
          <a:ext cx="781011" cy="781011"/>
        </a:xfrm>
        <a:prstGeom prst="triangle">
          <a:avLst/>
        </a:prstGeom>
        <a:solidFill>
          <a:schemeClr val="bg2">
            <a:lumMod val="25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46C23A-8D3C-4BF0-A949-62AEC1157C95}">
      <dsp:nvSpPr>
        <dsp:cNvPr id="0" name=""/>
        <dsp:cNvSpPr/>
      </dsp:nvSpPr>
      <dsp:spPr>
        <a:xfrm rot="471964">
          <a:off x="1313924" y="4147388"/>
          <a:ext cx="4687502" cy="327782"/>
        </a:xfrm>
        <a:prstGeom prst="rect">
          <a:avLst/>
        </a:prstGeom>
        <a:solidFill>
          <a:schemeClr val="bg2">
            <a:lumMod val="25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42E28-4525-4B10-998C-1203F7DB8AB9}">
      <dsp:nvSpPr>
        <dsp:cNvPr id="0" name=""/>
        <dsp:cNvSpPr/>
      </dsp:nvSpPr>
      <dsp:spPr>
        <a:xfrm rot="292644">
          <a:off x="3753374" y="3542672"/>
          <a:ext cx="2861870" cy="604744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Колоссальный технический прогресс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82895" y="3572193"/>
        <a:ext cx="2802828" cy="545702"/>
      </dsp:txXfrm>
    </dsp:sp>
    <dsp:sp modelId="{1C3FA535-3553-4D29-AA46-DD8E356EDE6E}">
      <dsp:nvSpPr>
        <dsp:cNvPr id="0" name=""/>
        <dsp:cNvSpPr/>
      </dsp:nvSpPr>
      <dsp:spPr>
        <a:xfrm rot="240000">
          <a:off x="4066448" y="2637590"/>
          <a:ext cx="2410052" cy="833609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Высокоразвитая химия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07141" y="2678283"/>
        <a:ext cx="2328666" cy="752223"/>
      </dsp:txXfrm>
    </dsp:sp>
    <dsp:sp modelId="{7D38329D-B052-4C26-9EE5-8DC008EF65B8}">
      <dsp:nvSpPr>
        <dsp:cNvPr id="0" name=""/>
        <dsp:cNvSpPr/>
      </dsp:nvSpPr>
      <dsp:spPr>
        <a:xfrm rot="240000">
          <a:off x="3887954" y="1663293"/>
          <a:ext cx="2894595" cy="897625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Новейшие разработки в фармацевтике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31772" y="1707111"/>
        <a:ext cx="2806959" cy="809989"/>
      </dsp:txXfrm>
    </dsp:sp>
    <dsp:sp modelId="{BFB294FD-FF2B-472E-B568-6A6012C7F4DD}">
      <dsp:nvSpPr>
        <dsp:cNvPr id="0" name=""/>
        <dsp:cNvSpPr/>
      </dsp:nvSpPr>
      <dsp:spPr>
        <a:xfrm rot="240000">
          <a:off x="880055" y="3064272"/>
          <a:ext cx="2811251" cy="805554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Пчелы делают неповторимые продукты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19379" y="3103596"/>
        <a:ext cx="2732603" cy="726906"/>
      </dsp:txXfrm>
    </dsp:sp>
    <dsp:sp modelId="{DFCD0F69-E318-4628-A124-B364BD705225}">
      <dsp:nvSpPr>
        <dsp:cNvPr id="0" name=""/>
        <dsp:cNvSpPr/>
      </dsp:nvSpPr>
      <dsp:spPr>
        <a:xfrm rot="240000">
          <a:off x="1258354" y="2118350"/>
          <a:ext cx="1870269" cy="871354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Польза пчел огромна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00890" y="2160886"/>
        <a:ext cx="1785197" cy="7862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61425-8927-4D23-948D-C1C5C4C7D071}">
      <dsp:nvSpPr>
        <dsp:cNvPr id="0" name=""/>
        <dsp:cNvSpPr/>
      </dsp:nvSpPr>
      <dsp:spPr>
        <a:xfrm>
          <a:off x="4756828" y="824444"/>
          <a:ext cx="23975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36975" y="45720"/>
              </a:lnTo>
              <a:lnTo>
                <a:pt x="136975" y="45859"/>
              </a:lnTo>
              <a:lnTo>
                <a:pt x="239751" y="45859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69946" y="867487"/>
        <a:ext cx="13517" cy="5354"/>
      </dsp:txXfrm>
    </dsp:sp>
    <dsp:sp modelId="{F2142A46-582C-4C65-A69A-C5A7D2032D96}">
      <dsp:nvSpPr>
        <dsp:cNvPr id="0" name=""/>
        <dsp:cNvSpPr/>
      </dsp:nvSpPr>
      <dsp:spPr>
        <a:xfrm>
          <a:off x="1661663" y="90748"/>
          <a:ext cx="3096965" cy="1558831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Продукты пчеловодства хороши, но не уникальны и неповторимы.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61663" y="90748"/>
        <a:ext cx="3096965" cy="1558831"/>
      </dsp:txXfrm>
    </dsp:sp>
    <dsp:sp modelId="{A4C02031-BD87-430A-ACE6-E4F5634F8B59}">
      <dsp:nvSpPr>
        <dsp:cNvPr id="0" name=""/>
        <dsp:cNvSpPr/>
      </dsp:nvSpPr>
      <dsp:spPr>
        <a:xfrm>
          <a:off x="7897772" y="823997"/>
          <a:ext cx="2815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6306"/>
              </a:moveTo>
              <a:lnTo>
                <a:pt x="157891" y="46306"/>
              </a:lnTo>
              <a:lnTo>
                <a:pt x="157891" y="45720"/>
              </a:lnTo>
              <a:lnTo>
                <a:pt x="28158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030758" y="867040"/>
        <a:ext cx="15609" cy="5354"/>
      </dsp:txXfrm>
    </dsp:sp>
    <dsp:sp modelId="{71E480C0-02E5-430F-BFA9-EB93B832F395}">
      <dsp:nvSpPr>
        <dsp:cNvPr id="0" name=""/>
        <dsp:cNvSpPr/>
      </dsp:nvSpPr>
      <dsp:spPr>
        <a:xfrm>
          <a:off x="5028980" y="172621"/>
          <a:ext cx="2870591" cy="1395364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Наблюдение хотя бы за одним свойством мёда – консервировать 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28980" y="172621"/>
        <a:ext cx="2870591" cy="1395364"/>
      </dsp:txXfrm>
    </dsp:sp>
    <dsp:sp modelId="{F26AB8A0-663D-40FD-92E5-D2435840D02C}">
      <dsp:nvSpPr>
        <dsp:cNvPr id="0" name=""/>
        <dsp:cNvSpPr/>
      </dsp:nvSpPr>
      <dsp:spPr>
        <a:xfrm>
          <a:off x="2191924" y="1565600"/>
          <a:ext cx="7657929" cy="835123"/>
        </a:xfrm>
        <a:custGeom>
          <a:avLst/>
          <a:gdLst/>
          <a:ahLst/>
          <a:cxnLst/>
          <a:rect l="0" t="0" r="0" b="0"/>
          <a:pathLst>
            <a:path>
              <a:moveTo>
                <a:pt x="7657929" y="0"/>
              </a:moveTo>
              <a:lnTo>
                <a:pt x="7657929" y="434661"/>
              </a:lnTo>
              <a:lnTo>
                <a:pt x="0" y="434661"/>
              </a:lnTo>
              <a:lnTo>
                <a:pt x="0" y="835123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28222" y="1980485"/>
        <a:ext cx="385335" cy="5354"/>
      </dsp:txXfrm>
    </dsp:sp>
    <dsp:sp modelId="{9042AFC5-B41B-48B9-A76F-0C2600D24CFF}">
      <dsp:nvSpPr>
        <dsp:cNvPr id="0" name=""/>
        <dsp:cNvSpPr/>
      </dsp:nvSpPr>
      <dsp:spPr>
        <a:xfrm>
          <a:off x="8211754" y="172035"/>
          <a:ext cx="3276200" cy="1395364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Свежее сливочное масло, покрытое разным мёдом – сохранится ли свежим?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211754" y="172035"/>
        <a:ext cx="3276200" cy="1395364"/>
      </dsp:txXfrm>
    </dsp:sp>
    <dsp:sp modelId="{4F9CB1B9-0D8A-444E-9C7F-A5620E535690}">
      <dsp:nvSpPr>
        <dsp:cNvPr id="0" name=""/>
        <dsp:cNvSpPr/>
      </dsp:nvSpPr>
      <dsp:spPr>
        <a:xfrm>
          <a:off x="3794841" y="3085086"/>
          <a:ext cx="50428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0428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33613" y="3128129"/>
        <a:ext cx="26744" cy="5354"/>
      </dsp:txXfrm>
    </dsp:sp>
    <dsp:sp modelId="{E1361954-377F-4A6F-BA6B-001547D4478F}">
      <dsp:nvSpPr>
        <dsp:cNvPr id="0" name=""/>
        <dsp:cNvSpPr/>
      </dsp:nvSpPr>
      <dsp:spPr>
        <a:xfrm>
          <a:off x="587208" y="2433124"/>
          <a:ext cx="3209432" cy="1395364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Экспериментальные образцы дали разные результаты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87208" y="2433124"/>
        <a:ext cx="3209432" cy="1395364"/>
      </dsp:txXfrm>
    </dsp:sp>
    <dsp:sp modelId="{0DF839F2-F9BF-44BE-A0BB-A0603A5406F5}">
      <dsp:nvSpPr>
        <dsp:cNvPr id="0" name=""/>
        <dsp:cNvSpPr/>
      </dsp:nvSpPr>
      <dsp:spPr>
        <a:xfrm>
          <a:off x="7028483" y="3085086"/>
          <a:ext cx="50428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0428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267255" y="3128129"/>
        <a:ext cx="26744" cy="5354"/>
      </dsp:txXfrm>
    </dsp:sp>
    <dsp:sp modelId="{8123AE3C-761D-4ECB-BA0D-A98E430D4163}">
      <dsp:nvSpPr>
        <dsp:cNvPr id="0" name=""/>
        <dsp:cNvSpPr/>
      </dsp:nvSpPr>
      <dsp:spPr>
        <a:xfrm>
          <a:off x="4331530" y="2243403"/>
          <a:ext cx="2698752" cy="1774806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Уникальные свойства присущи только натуральному меду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31530" y="2243403"/>
        <a:ext cx="2698752" cy="1774806"/>
      </dsp:txXfrm>
    </dsp:sp>
    <dsp:sp modelId="{1EDE17AD-D732-47B4-9D02-F115C026BAE1}">
      <dsp:nvSpPr>
        <dsp:cNvPr id="0" name=""/>
        <dsp:cNvSpPr/>
      </dsp:nvSpPr>
      <dsp:spPr>
        <a:xfrm>
          <a:off x="5644708" y="4161353"/>
          <a:ext cx="3468598" cy="509027"/>
        </a:xfrm>
        <a:custGeom>
          <a:avLst/>
          <a:gdLst/>
          <a:ahLst/>
          <a:cxnLst/>
          <a:rect l="0" t="0" r="0" b="0"/>
          <a:pathLst>
            <a:path>
              <a:moveTo>
                <a:pt x="3468598" y="0"/>
              </a:moveTo>
              <a:lnTo>
                <a:pt x="3468598" y="271613"/>
              </a:lnTo>
              <a:lnTo>
                <a:pt x="0" y="271613"/>
              </a:lnTo>
              <a:lnTo>
                <a:pt x="0" y="509027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291249" y="4413190"/>
        <a:ext cx="175516" cy="5354"/>
      </dsp:txXfrm>
    </dsp:sp>
    <dsp:sp modelId="{02AFB000-FE86-4CCF-88D7-1E34757758E3}">
      <dsp:nvSpPr>
        <dsp:cNvPr id="0" name=""/>
        <dsp:cNvSpPr/>
      </dsp:nvSpPr>
      <dsp:spPr>
        <a:xfrm>
          <a:off x="7565172" y="2098459"/>
          <a:ext cx="3096268" cy="2064693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Собственный эксперимент, а также данные источников опровергают гипотезу  о </a:t>
          </a:r>
          <a:r>
            <a:rPr lang="ru-RU" sz="20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неуникальности</a:t>
          </a: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продуктов пчеловодства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565172" y="2098459"/>
        <a:ext cx="3096268" cy="2064693"/>
      </dsp:txXfrm>
    </dsp:sp>
    <dsp:sp modelId="{E4615D98-C8B7-4B94-B0C4-A9E9C1868709}">
      <dsp:nvSpPr>
        <dsp:cNvPr id="0" name=""/>
        <dsp:cNvSpPr/>
      </dsp:nvSpPr>
      <dsp:spPr>
        <a:xfrm>
          <a:off x="4481904" y="4702781"/>
          <a:ext cx="2325608" cy="1395364"/>
        </a:xfrm>
        <a:prstGeom prst="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«Полосатый рейс» воспроизвести  пока не удается!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81904" y="4702781"/>
        <a:ext cx="2325608" cy="13953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F27BCC-267D-4D2B-A137-21213CDDB0BE}">
      <dsp:nvSpPr>
        <dsp:cNvPr id="0" name=""/>
        <dsp:cNvSpPr/>
      </dsp:nvSpPr>
      <dsp:spPr>
        <a:xfrm>
          <a:off x="5088155" y="1440112"/>
          <a:ext cx="2190574" cy="1739794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МАТКА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73085" y="1525042"/>
        <a:ext cx="2020714" cy="1569934"/>
      </dsp:txXfrm>
    </dsp:sp>
    <dsp:sp modelId="{A2A11428-C38C-453F-8527-ECF2BD9B9FAD}">
      <dsp:nvSpPr>
        <dsp:cNvPr id="0" name=""/>
        <dsp:cNvSpPr/>
      </dsp:nvSpPr>
      <dsp:spPr>
        <a:xfrm rot="16111136">
          <a:off x="5970030" y="1254065"/>
          <a:ext cx="37221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221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A5780E-1853-4132-B7B5-0CD5A2BB69F6}">
      <dsp:nvSpPr>
        <dsp:cNvPr id="0" name=""/>
        <dsp:cNvSpPr/>
      </dsp:nvSpPr>
      <dsp:spPr>
        <a:xfrm>
          <a:off x="3701682" y="509523"/>
          <a:ext cx="4884856" cy="558494"/>
        </a:xfrm>
        <a:prstGeom prst="round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Пчела-самка и Трутни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28945" y="536786"/>
        <a:ext cx="4830330" cy="503968"/>
      </dsp:txXfrm>
    </dsp:sp>
    <dsp:sp modelId="{1449AF97-E4E1-438F-8CB0-AF7065ACA3FE}">
      <dsp:nvSpPr>
        <dsp:cNvPr id="0" name=""/>
        <dsp:cNvSpPr/>
      </dsp:nvSpPr>
      <dsp:spPr>
        <a:xfrm rot="262699">
          <a:off x="7276466" y="2453093"/>
          <a:ext cx="155151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51511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B12B8C-C4D3-4F6E-B574-E5AC14CAB133}">
      <dsp:nvSpPr>
        <dsp:cNvPr id="0" name=""/>
        <dsp:cNvSpPr/>
      </dsp:nvSpPr>
      <dsp:spPr>
        <a:xfrm>
          <a:off x="8825714" y="1828664"/>
          <a:ext cx="2304686" cy="1543761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Трутни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901074" y="1904024"/>
        <a:ext cx="2153966" cy="1393041"/>
      </dsp:txXfrm>
    </dsp:sp>
    <dsp:sp modelId="{10E34A4F-A1A0-4583-9156-571CF0286880}">
      <dsp:nvSpPr>
        <dsp:cNvPr id="0" name=""/>
        <dsp:cNvSpPr/>
      </dsp:nvSpPr>
      <dsp:spPr>
        <a:xfrm rot="3952311">
          <a:off x="6350049" y="3524186"/>
          <a:ext cx="7544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54473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188886-9B8A-4D2C-9C14-6575A0EAD089}">
      <dsp:nvSpPr>
        <dsp:cNvPr id="0" name=""/>
        <dsp:cNvSpPr/>
      </dsp:nvSpPr>
      <dsp:spPr>
        <a:xfrm>
          <a:off x="6540907" y="3868464"/>
          <a:ext cx="1233805" cy="1233805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Самки</a:t>
          </a: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01136" y="3928693"/>
        <a:ext cx="1113347" cy="1113347"/>
      </dsp:txXfrm>
    </dsp:sp>
    <dsp:sp modelId="{6B70DBC9-6D97-4CF1-BD5E-EE3BB62F4B4A}">
      <dsp:nvSpPr>
        <dsp:cNvPr id="0" name=""/>
        <dsp:cNvSpPr/>
      </dsp:nvSpPr>
      <dsp:spPr>
        <a:xfrm rot="10592226">
          <a:off x="3599185" y="2421298"/>
          <a:ext cx="149033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9033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B093B3-D751-4303-8E13-015EC4CA2D5C}">
      <dsp:nvSpPr>
        <dsp:cNvPr id="0" name=""/>
        <dsp:cNvSpPr/>
      </dsp:nvSpPr>
      <dsp:spPr>
        <a:xfrm>
          <a:off x="970998" y="1809039"/>
          <a:ext cx="2629547" cy="1473656"/>
        </a:xfrm>
        <a:prstGeom prst="roundRect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Рабочие </a:t>
          </a:r>
          <a:b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 пчелы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42936" y="1880977"/>
        <a:ext cx="2485671" cy="13297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126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199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935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6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889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458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03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47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02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21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870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CB47D-FF93-4EF8-BEC8-666C7B6F957C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9E019-A267-4D0B-B1DE-D997359B3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093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11" Type="http://schemas.microsoft.com/office/2007/relationships/hdphoto" Target="../media/hdphoto3.wdp"/><Relationship Id="rId5" Type="http://schemas.openxmlformats.org/officeDocument/2006/relationships/image" Target="../media/image10.jpe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2280" y="730328"/>
            <a:ext cx="4227015" cy="31671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99968" y="3954880"/>
            <a:ext cx="5989441" cy="821835"/>
          </a:xfrm>
          <a:solidFill>
            <a:schemeClr val="accent2">
              <a:lumMod val="5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Полосатый рейс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33576" y="5437276"/>
            <a:ext cx="6158424" cy="1420724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Автор: Лукьянов Александр</a:t>
            </a: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 «К» класс</a:t>
            </a: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Руководитель: Сорокина Марина Викторовна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3944" y="211290"/>
            <a:ext cx="11108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Государственное бюджетное образовательное учреждение Школа № 117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30" y="5008728"/>
            <a:ext cx="1730088" cy="184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60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4"/>
    </mc:Choice>
    <mc:Fallback xmlns="">
      <p:transition spd="slow" advTm="10894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46998" y="132000"/>
            <a:ext cx="4790941" cy="1076544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Мои достижения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270" y="1522594"/>
            <a:ext cx="3894275" cy="40011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узнал</a:t>
            </a:r>
            <a:endParaRPr lang="ru-RU" sz="20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3059" y="3148990"/>
            <a:ext cx="3773015" cy="40011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понял</a:t>
            </a:r>
            <a:endParaRPr lang="ru-RU" sz="20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32137" y="4095347"/>
            <a:ext cx="3432115" cy="40011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научился</a:t>
            </a:r>
            <a:endParaRPr lang="ru-RU" sz="20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924" y="1938478"/>
            <a:ext cx="40617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 жизни пчел;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Продуктах пчеловодства;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 использовании продуктов пчеловодства;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 уникальности продуктов пчеловодства.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0485" y="3738454"/>
            <a:ext cx="32750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Пчелы – венец творения природы;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Человек может многому научиться у пчел.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95518" y="4611231"/>
            <a:ext cx="43964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Использовать литературу и ресурсы сети Интернет;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Использовать программу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PowerPoint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презентации проекта; 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Подбирать и систематизировать информацию.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92787">
            <a:off x="189021" y="-81663"/>
            <a:ext cx="1735365" cy="18549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7939" y="1208544"/>
            <a:ext cx="3619280" cy="27284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2469" y="1767215"/>
            <a:ext cx="1824549" cy="1192421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58226" y="4233765"/>
            <a:ext cx="2850361" cy="213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7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965"/>
    </mc:Choice>
    <mc:Fallback xmlns="">
      <p:transition spd="slow" advTm="2596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009" y="283238"/>
            <a:ext cx="4225119" cy="876821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Благодарность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2779" y="-1"/>
            <a:ext cx="4619222" cy="3464417"/>
          </a:xfrm>
        </p:spPr>
      </p:pic>
      <p:sp>
        <p:nvSpPr>
          <p:cNvPr id="5" name="TextBox 4"/>
          <p:cNvSpPr txBox="1"/>
          <p:nvPr/>
        </p:nvSpPr>
        <p:spPr>
          <a:xfrm>
            <a:off x="839273" y="1493949"/>
            <a:ext cx="64383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был увлекательный путь исследования и познания диковинного мира пчел и потрясающих продуктов, которыми вот уже тысячелетия пользуется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человечество!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8258" y="2239661"/>
            <a:ext cx="2291641" cy="24495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64416"/>
            <a:ext cx="4524778" cy="33935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7865" y="4480775"/>
            <a:ext cx="638792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Хочу выразить огромную благодарность моим родителям и моему классному руководителю Марине Викторовне за поддержку, помощь и увлеченное участие, воодушевившие меня на эту работу!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60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33"/>
    </mc:Choice>
    <mc:Fallback xmlns="">
      <p:transition spd="slow" advTm="3013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  <a:effectLst>
            <a:softEdge rad="4191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445" y="146855"/>
            <a:ext cx="7395949" cy="958708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и задачи работы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0013678"/>
              </p:ext>
            </p:extLst>
          </p:nvPr>
        </p:nvGraphicFramePr>
        <p:xfrm>
          <a:off x="1210101" y="2753673"/>
          <a:ext cx="10126638" cy="351065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1951629"/>
                <a:gridCol w="8175009"/>
              </a:tblGrid>
              <a:tr h="726750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Цели</a:t>
                      </a:r>
                      <a:endParaRPr lang="ru-RU" sz="2000" b="0" dirty="0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Проследить путь от цветка до уникального продукта</a:t>
                      </a:r>
                      <a:endParaRPr lang="ru-RU" sz="2000" dirty="0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065799">
                <a:tc rowSpan="3"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Задачи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Получить базовые знания о жизнедеятельности пчел, «технологии» производства ими мёда, и объяснить его свойства деятельностью насекомого.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1734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Проверить, правда ли мёд может долгое время сохранять продукты свежими? Провести эксперимент со сливочным маслом.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90075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Узнать, так ли полезны, и главное, оригинальны продукты пчеловодства?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74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08"/>
    </mc:Choice>
    <mc:Fallback xmlns="">
      <p:transition spd="slow" advTm="2830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985" y="987425"/>
            <a:ext cx="3932237" cy="782392"/>
          </a:xfrm>
          <a:solidFill>
            <a:schemeClr val="accent2">
              <a:lumMod val="50000"/>
            </a:schemeClr>
          </a:solidFill>
        </p:spPr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Гипотеза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3248509"/>
              </p:ext>
            </p:extLst>
          </p:nvPr>
        </p:nvGraphicFramePr>
        <p:xfrm>
          <a:off x="5183188" y="987425"/>
          <a:ext cx="7008812" cy="5297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28790" y="2057400"/>
            <a:ext cx="5821250" cy="1690352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Мёд, как основной продукт пчеловодства, вне всяких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сомнений,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вкусный, ароматный продукт,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однако,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уникальность и незаменимость его явно преувеличена на фоне современного развития науки и промышленности.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166773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77"/>
    </mc:Choice>
    <mc:Fallback xmlns="">
      <p:transition spd="slow" advTm="2157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606663" cy="20287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7431" y="118169"/>
            <a:ext cx="4244454" cy="641685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Ход работы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52170220"/>
              </p:ext>
            </p:extLst>
          </p:nvPr>
        </p:nvGraphicFramePr>
        <p:xfrm>
          <a:off x="141667" y="759854"/>
          <a:ext cx="11487955" cy="6098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8458" y="5035638"/>
            <a:ext cx="2733542" cy="18223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10671"/>
            <a:ext cx="3316406" cy="204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5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85"/>
    </mc:Choice>
    <mc:Fallback xmlns="">
      <p:transition spd="slow" advTm="2588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5718" y="208645"/>
            <a:ext cx="3935569" cy="1218976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Демонстрация объектов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67" y="2423845"/>
            <a:ext cx="1610127" cy="21468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26688" y="4914321"/>
            <a:ext cx="2146836" cy="16101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8170" y="2423845"/>
            <a:ext cx="1610127" cy="21468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947" y="4645965"/>
            <a:ext cx="1610128" cy="21468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4690" y="449170"/>
            <a:ext cx="1024139" cy="13655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706084" y="225904"/>
            <a:ext cx="1373390" cy="10300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40932" y="4013380"/>
            <a:ext cx="3258355" cy="24437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656785" y="305456"/>
            <a:ext cx="1724837" cy="12936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19256" y="345727"/>
            <a:ext cx="2331971" cy="17489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51794" y="1786038"/>
            <a:ext cx="1873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Подготовка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439727" y="198158"/>
            <a:ext cx="1724836" cy="14792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872389" y="1844056"/>
            <a:ext cx="1571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62543" y="1844056"/>
            <a:ext cx="1749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2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1983" y="2436349"/>
            <a:ext cx="25246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День 1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1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Масло, погруженное в мёд, купленный на рынке в Москве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65198" y="2419317"/>
            <a:ext cx="27694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День 1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2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Масло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погруженное мёд, купленный летом на пасеке в Краснодарском Крае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21983" y="4997003"/>
            <a:ext cx="20668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День 9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1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Рост плесени на образце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53437" y="4997003"/>
            <a:ext cx="1970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День 21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2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не изменился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13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29"/>
    </mc:Choice>
    <mc:Fallback xmlns="">
      <p:transition spd="slow" advTm="2602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9624" y="179883"/>
            <a:ext cx="5764375" cy="760067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Экспериментальная часть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1811" y="1282308"/>
            <a:ext cx="4964802" cy="24298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40991" y="3712191"/>
            <a:ext cx="66510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Уже на шестой день масло-образец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№1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(покрытое мёдом с рынка) начало белеть, потом на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девятый день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появились плесень и запах. На десятый день эксперимент был частично прерван, так как масло-образец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№1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протухло. Образец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№2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успешно дошел до конца срока эксперимента.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0" y="1282308"/>
            <a:ext cx="5436351" cy="50847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844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73"/>
    </mc:Choice>
    <mc:Fallback xmlns="">
      <p:transition spd="slow" advTm="2617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95799" y="29980"/>
            <a:ext cx="3433997" cy="1319134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Пчелиное семейство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33321902"/>
              </p:ext>
            </p:extLst>
          </p:nvPr>
        </p:nvGraphicFramePr>
        <p:xfrm>
          <a:off x="0" y="719666"/>
          <a:ext cx="12192000" cy="6138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44197" y="4063809"/>
            <a:ext cx="2368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ФУНКЦИИ: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Размножение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5838432"/>
            <a:ext cx="2365453" cy="8474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9745" y="4002374"/>
            <a:ext cx="3717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ФУНКЦИИ: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Обеспечение жизни семьи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710260"/>
            <a:ext cx="55913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Добыча корма и воды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Переработка нектара, пыльцы, пади, и т.п.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Уход за личинками и молодняком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в улье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Терморегуляция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Охрана семьи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4902" y="2380194"/>
            <a:ext cx="937895" cy="12989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435" y="2740193"/>
            <a:ext cx="940985" cy="124852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134" y="2740193"/>
            <a:ext cx="1024766" cy="110227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74902" y="1771336"/>
            <a:ext cx="2038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Размножение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2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49"/>
    </mc:Choice>
    <mc:Fallback xmlns="">
      <p:transition spd="slow" advTm="24149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02964" y="275184"/>
            <a:ext cx="5591331" cy="774127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«Полосатый рейс»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582" y="662247"/>
            <a:ext cx="1605643" cy="15277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9902" y="2189995"/>
            <a:ext cx="1735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Медоносный цветок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2098623" y="1603948"/>
            <a:ext cx="644577" cy="269822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6637" y="1260786"/>
            <a:ext cx="894522" cy="9561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23475" y="2105240"/>
            <a:ext cx="155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Пчела-сборщица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2060" y="1586445"/>
            <a:ext cx="664522" cy="3048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582" y="1049312"/>
            <a:ext cx="1996425" cy="146902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38994" y="2432786"/>
            <a:ext cx="1434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Улей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109" y="1597689"/>
            <a:ext cx="664522" cy="3048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8430" y="1271524"/>
            <a:ext cx="896190" cy="95715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51255" y="2189995"/>
            <a:ext cx="1590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Пчела-приемщица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795" y="1597688"/>
            <a:ext cx="664522" cy="30482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787333" y="2590104"/>
            <a:ext cx="182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Соты, дозревание мёда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6953" y="879687"/>
            <a:ext cx="1996134" cy="1718342"/>
          </a:xfrm>
          <a:prstGeom prst="rect">
            <a:avLst/>
          </a:prstGeom>
        </p:spPr>
      </p:pic>
      <p:sp>
        <p:nvSpPr>
          <p:cNvPr id="20" name="Выгнутая вправо стрелка 19"/>
          <p:cNvSpPr/>
          <p:nvPr/>
        </p:nvSpPr>
        <p:spPr>
          <a:xfrm>
            <a:off x="11671846" y="1661269"/>
            <a:ext cx="421447" cy="3090613"/>
          </a:xfrm>
          <a:prstGeom prst="curvedLef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4653" y="3877128"/>
            <a:ext cx="2302183" cy="143905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0012365" y="5387490"/>
            <a:ext cx="1046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Мёд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 rot="5142325">
            <a:off x="5148183" y="-1217813"/>
            <a:ext cx="1222524" cy="9701375"/>
          </a:xfrm>
          <a:prstGeom prst="curved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Выгнутая вправо стрелка 23"/>
          <p:cNvSpPr/>
          <p:nvPr/>
        </p:nvSpPr>
        <p:spPr>
          <a:xfrm rot="5151958">
            <a:off x="8703638" y="4603965"/>
            <a:ext cx="727211" cy="3224944"/>
          </a:xfrm>
          <a:prstGeom prst="curvedLef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1231" y="3873203"/>
            <a:ext cx="2254398" cy="169079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411991" y="5587545"/>
            <a:ext cx="2300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Пасечник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4" y="4605662"/>
            <a:ext cx="2090057" cy="156754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-72692" y="6085692"/>
            <a:ext cx="2310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Корм личинкам и взрослым пчелам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4212" y="3232521"/>
            <a:ext cx="5413418" cy="144123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2964" y="4653200"/>
            <a:ext cx="2259055" cy="1537015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099821" y="6173205"/>
            <a:ext cx="2262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Пчелиные запасы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81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509"/>
    </mc:Choice>
    <mc:Fallback xmlns="">
      <p:transition spd="slow" advTm="25509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9707" y="-10518"/>
            <a:ext cx="3052293" cy="22892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8282"/>
            <a:ext cx="3451538" cy="23693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5611" y="303237"/>
            <a:ext cx="3400023" cy="1325563"/>
          </a:xfrm>
          <a:solidFill>
            <a:schemeClr val="accent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  <a:endParaRPr lang="ru-RU" sz="24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2724410"/>
              </p:ext>
            </p:extLst>
          </p:nvPr>
        </p:nvGraphicFramePr>
        <p:xfrm>
          <a:off x="1159098" y="2304460"/>
          <a:ext cx="11032901" cy="455354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2189408"/>
                <a:gridCol w="8843493"/>
              </a:tblGrid>
              <a:tr h="1462286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Пчелиный мёд — один из сложнейших естественных продуктов, в составе которого обнаружено более четырехсот различных компонентов. Полностью повторить такое вещество или пути его производства искусственно невозможно даже в </a:t>
                      </a:r>
                      <a:r>
                        <a:rPr lang="ru-RU" sz="2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наши дни.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28890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мёдом лечебных свойств – сложный многоступенчатый процесс, начинающийся в зобике пчелы-сборщицы и заканчивающийся выдержкой в сотах.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02354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Помимо мёда, пчелы производят много других уникальных продуктов: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	Воск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	Прополис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	Маточное молочко</a:t>
                      </a:r>
                    </a:p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•	Пчелиный яд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137" y="2331076"/>
            <a:ext cx="1919492" cy="14166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136" y="3767123"/>
            <a:ext cx="1921527" cy="1281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136" y="5074276"/>
            <a:ext cx="1921527" cy="17837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89220"/>
            <a:ext cx="1159098" cy="456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96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77"/>
    </mc:Choice>
    <mc:Fallback xmlns="">
      <p:transition spd="slow" advTm="26277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</TotalTime>
  <Words>539</Words>
  <Application>Microsoft Office PowerPoint</Application>
  <PresentationFormat>Произвольный</PresentationFormat>
  <Paragraphs>99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Полосатый рейс</vt:lpstr>
      <vt:lpstr>Цели и задачи работы</vt:lpstr>
      <vt:lpstr>Гипотеза</vt:lpstr>
      <vt:lpstr>Ход работы</vt:lpstr>
      <vt:lpstr>Демонстрация объектов</vt:lpstr>
      <vt:lpstr>Экспериментальная часть</vt:lpstr>
      <vt:lpstr>Пчелиное семейство</vt:lpstr>
      <vt:lpstr>«Полосатый рейс»</vt:lpstr>
      <vt:lpstr>Выводы</vt:lpstr>
      <vt:lpstr>Мои достижения</vt:lpstr>
      <vt:lpstr>Благодарность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Полосатый рейс</dc:title>
  <dc:creator>Julianna</dc:creator>
  <cp:lastModifiedBy>Наталья</cp:lastModifiedBy>
  <cp:revision>62</cp:revision>
  <dcterms:created xsi:type="dcterms:W3CDTF">2016-02-15T16:28:49Z</dcterms:created>
  <dcterms:modified xsi:type="dcterms:W3CDTF">2016-04-18T16:12:41Z</dcterms:modified>
</cp:coreProperties>
</file>