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>
        <p:scale>
          <a:sx n="120" d="100"/>
          <a:sy n="120" d="100"/>
        </p:scale>
        <p:origin x="-1278" y="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75420" y="2144693"/>
            <a:ext cx="61931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Качества вежливого человека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77617" y="4235208"/>
            <a:ext cx="4285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Работу выполнила ученица 1 в класса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МБОУ «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УинскаяСОШ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»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Заозёрова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Полина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0301" y="1033871"/>
            <a:ext cx="4170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В.Осеева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«Волшебное слово»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8153" y="1495536"/>
            <a:ext cx="84124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Павлик боком подошёл к сестре и потянул её за рукав.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… глядя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ей в глаза, тихим голосом мальчик сказал: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Лена, дай мне одну краску... пожалуйста...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"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Пойду к бабушке. Она как раз стряпает. Прогонит или нет?"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Внук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подбежал к ней, обеими руками повернул к себе красное морщинистое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лицо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, заглянул в глаза и прошептал: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Дай мне кусочек пирожка... пожалуйста.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Бабушка выпрямилась.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Волшебное слово так и засияло в каждой морщинке, в глазах, в улыбке.</a:t>
            </a:r>
          </a:p>
        </p:txBody>
      </p:sp>
      <p:pic>
        <p:nvPicPr>
          <p:cNvPr id="6146" name="Picture 2" descr="http://aria-art.ru/0/O/Oseeva%20V.%20Sinie%20list%27ja%20%28E.%20Karpovich%29/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825" y="4039171"/>
            <a:ext cx="3140943" cy="258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http://alp-gourmets.com/data/55a10421b7e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646" y="4080859"/>
            <a:ext cx="4357138" cy="250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8985" y="891141"/>
            <a:ext cx="599528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Список книг о вежливости </a:t>
            </a:r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Дриз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«Добрые слова»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В. Осеева «Волшебное слово»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В. Даль «Рукодельница и Ленивица»</a:t>
            </a:r>
          </a:p>
          <a:p>
            <a:pPr lvl="0"/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В.Одоевский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«Мороз Иванович»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А. Пушкин «Сказка о рыбаке и рыбке»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В. Осеева «Обидчики»</a:t>
            </a:r>
          </a:p>
          <a:p>
            <a:pPr lvl="0"/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С.Маршак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«Ежели вы вежливы», «Урок вежливости»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А.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Барто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«Спасибо», «Вот так защитник»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А. Усачёв «Главное правило вежливости»</a:t>
            </a:r>
          </a:p>
          <a:p>
            <a:pPr lvl="0"/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В.Юсупов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«Чудесное слово»</a:t>
            </a:r>
          </a:p>
          <a:p>
            <a:pPr lvl="0"/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И.Пивоварова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«Вежливый ослик»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К. И. Чуковский «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Мойдодыр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 В. Маяковский «Что такое хорошо и что такое плохо»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Б.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Заходер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 «Очень вежливый индюк»</a:t>
            </a:r>
          </a:p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Л. В.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Гиннус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и Н. Чуб «Азбука вежливости» 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1205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9836" y="996707"/>
            <a:ext cx="776444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Выполнив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эту работу, я поняла, что вежливость – одно из важнейших качеств культурного человека. Не имея навыков вежливого общения, трудно произвести хорошее впечатление на окружающих. 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 Я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узнала, что вежливые люди не только говорят «волшебные слова», но и умеют культурно вести себя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Уверенно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могу сказать, что при помощи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вежливых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слов мы можем получить то, что просим, и поблагодарить за полученное.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Моя гипотеза:  « вежливый человек вызывает уважение и любовь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окружающих» подтвердилась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551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2350" y="744126"/>
            <a:ext cx="714027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Цель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моей работы: Определение  качеств вежливого человека.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Задачи:</a:t>
            </a: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Выделить качества вежливого человека;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Исследовать употребление этикетных слов учащимися в нашем классе;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Прочитать произведения, в которых вежливость помогла героям, и порекомендовать их одноклассникам.</a:t>
            </a:r>
          </a:p>
          <a:p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Предмет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исследования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 – вежливость</a:t>
            </a:r>
          </a:p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Объект исследования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 – качества вежливого человека</a:t>
            </a:r>
          </a:p>
          <a:p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Гипотеза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 Я считаю, что вежливый человек вызывает уважение и любовь окружающих.</a:t>
            </a:r>
          </a:p>
        </p:txBody>
      </p:sp>
    </p:spTree>
    <p:extLst>
      <p:ext uri="{BB962C8B-B14F-4D97-AF65-F5344CB8AC3E}">
        <p14:creationId xmlns:p14="http://schemas.microsoft.com/office/powerpoint/2010/main" val="184486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2982" y="1273704"/>
            <a:ext cx="82852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ВЕ́ЖЛИВОСТЬ – это </a:t>
            </a:r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учтивость, благовоспитанность</a:t>
            </a:r>
            <a:r>
              <a:rPr lang="ru-RU" sz="2800" b="1" dirty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соблюдение бытовых </a:t>
            </a:r>
            <a:r>
              <a:rPr lang="ru-RU" sz="2800" b="1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приличий</a:t>
            </a:r>
            <a:endParaRPr lang="ru-RU" sz="2800" b="1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6935" y="2555164"/>
            <a:ext cx="76889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Учтивый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- почтительно-вежливый в обращении с людьми.</a:t>
            </a: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Благовоспитанный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обладающий хорошими манерами, умеющий вести себя в обществе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Предупредительный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скромный, обязательный, вежливый.</a:t>
            </a: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Галантный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изысканно вежливый, любезный.</a:t>
            </a: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Деликатный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предупредительный, мягкий в обращении.</a:t>
            </a:r>
          </a:p>
          <a:p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3957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373" y="2136339"/>
            <a:ext cx="74583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слова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приветствия: 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добрый день, привет, здравствуй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;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Прощания и пожелания: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всего доброго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желаю удачи, до свидания,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пока, счастливо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! Счастливо оставаться! Прощай(те)!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До встречи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! До завтра! Удачи! Добрый путь! Счастливого пути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!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просьбы: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будьте любезны, пожалуйста, не затруднит ли вас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благодарности: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спасибо, благодарю;</a:t>
            </a:r>
          </a:p>
          <a:p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извинения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: извините, не сердитесь, прошу прощения, 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простите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78024" y="979509"/>
            <a:ext cx="52472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Этикетные слова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882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635471"/>
            <a:ext cx="6185121" cy="1325563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Опрос учащихся класса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Назовите слова вежливости, которые обычно употребляете.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Нужны ли они в нашей речи? 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Считаете ли вы себя вежливым человеком?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Вывод</a:t>
            </a:r>
            <a:r>
              <a:rPr lang="ru-RU" sz="2000" b="1" i="1" dirty="0">
                <a:solidFill>
                  <a:srgbClr val="002060"/>
                </a:solidFill>
              </a:rPr>
              <a:t>: не все учащиеся класса активно используют в своей речи «вежливые слова». Некоторые вообще не пользуются ими. Над развитием культуры общения нужно работать.</a:t>
            </a:r>
          </a:p>
        </p:txBody>
      </p:sp>
    </p:spTree>
    <p:extLst>
      <p:ext uri="{BB962C8B-B14F-4D97-AF65-F5344CB8AC3E}">
        <p14:creationId xmlns:p14="http://schemas.microsoft.com/office/powerpoint/2010/main" val="62438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92758" y="746527"/>
            <a:ext cx="7886700" cy="132556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«Вежливые» слова в художественных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произведениях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30910" y="2053455"/>
            <a:ext cx="758156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«Поучениях» Владимира Мономаха читаем: « Приветствуйте всякого человека, когда идёте мимо.»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былине «Илья Муромец и Калин Царь»: « Говорит Илья да таковы слова: - Хлеб да соль, богатыри да святорусские…».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Пословицы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поговорки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о вежливости.  Например: От учтивых слов язык не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отсохнет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b="1" i="1" dirty="0">
                <a:solidFill>
                  <a:srgbClr val="002060"/>
                </a:solidFill>
              </a:rPr>
              <a:t>Вывод</a:t>
            </a:r>
            <a:r>
              <a:rPr lang="ru-RU" b="1" i="1" dirty="0" smtClean="0">
                <a:solidFill>
                  <a:srgbClr val="002060"/>
                </a:solidFill>
              </a:rPr>
              <a:t>: Вежливые слова появились  очень давно,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они используются в литературе.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14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4056" y="1004659"/>
            <a:ext cx="803081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«Вежливые» слова встречаются и в сказках. </a:t>
            </a:r>
            <a:endParaRPr lang="ru-RU" sz="28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Сказка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«Морозко»: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Девушка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, девушка, я Мороз красный нос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Добро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пожаловать, Мороз, знать Бог тебя принёс по мою душу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грешную.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 descr="http://muzmobila.ru/img.php?aHR0cHM6Ly9pLnl0aW1nLmNvbS92aS9qQm1OVFRXMVdkVS9tYXhyZXNkZWZhdWx0LmpwZw==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79303" y="2767053"/>
            <a:ext cx="5295570" cy="366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5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3202" y="1015939"/>
            <a:ext cx="7716741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Сказка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</a:rPr>
              <a:t>В.Одоевского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«Рукодельница и Ленивица»</a:t>
            </a: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- Здорово, — говорит, — Рукодельница! Спасибо тебе, девица, что пирожок мне принесла — давно уж я горяченького не ел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 descr="http://lib5.podelise.ru/tw_files2/urls_604/5/d-4706/4706_html_m7a345a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677231" y="2719204"/>
            <a:ext cx="2981406" cy="3737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13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s00.infourok.ru/images/doc/123/144842/img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2327" y="2420741"/>
            <a:ext cx="5387530" cy="4040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9693" y="1138535"/>
            <a:ext cx="693751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Сказка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«Гуси-лебеди»: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«…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Вышла она,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сказала: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«Спасибо!» - и опять бежит с братцем».</a:t>
            </a:r>
          </a:p>
        </p:txBody>
      </p:sp>
    </p:spTree>
    <p:extLst>
      <p:ext uri="{BB962C8B-B14F-4D97-AF65-F5344CB8AC3E}">
        <p14:creationId xmlns:p14="http://schemas.microsoft.com/office/powerpoint/2010/main" val="29778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300</TotalTime>
  <Words>620</Words>
  <Application>Microsoft Office PowerPoint</Application>
  <PresentationFormat>Экран (4:3)</PresentationFormat>
  <Paragraphs>86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Опрос учащихся класса</vt:lpstr>
      <vt:lpstr>«Вежливые» слова в художественных произведениях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Наталья</cp:lastModifiedBy>
  <cp:revision>30</cp:revision>
  <dcterms:created xsi:type="dcterms:W3CDTF">2013-11-19T05:52:05Z</dcterms:created>
  <dcterms:modified xsi:type="dcterms:W3CDTF">2016-04-19T13:05:46Z</dcterms:modified>
</cp:coreProperties>
</file>