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1"/>
  </p:notesMasterIdLst>
  <p:handoutMasterIdLst>
    <p:handoutMasterId r:id="rId52"/>
  </p:handoutMasterIdLst>
  <p:sldIdLst>
    <p:sldId id="329" r:id="rId2"/>
    <p:sldId id="279" r:id="rId3"/>
    <p:sldId id="281" r:id="rId4"/>
    <p:sldId id="292" r:id="rId5"/>
    <p:sldId id="374" r:id="rId6"/>
    <p:sldId id="277" r:id="rId7"/>
    <p:sldId id="331" r:id="rId8"/>
    <p:sldId id="372" r:id="rId9"/>
    <p:sldId id="332" r:id="rId10"/>
    <p:sldId id="333" r:id="rId11"/>
    <p:sldId id="334" r:id="rId12"/>
    <p:sldId id="335" r:id="rId13"/>
    <p:sldId id="336" r:id="rId14"/>
    <p:sldId id="339" r:id="rId15"/>
    <p:sldId id="340" r:id="rId16"/>
    <p:sldId id="337" r:id="rId17"/>
    <p:sldId id="341" r:id="rId18"/>
    <p:sldId id="342" r:id="rId19"/>
    <p:sldId id="343" r:id="rId20"/>
    <p:sldId id="344" r:id="rId21"/>
    <p:sldId id="345" r:id="rId22"/>
    <p:sldId id="346" r:id="rId23"/>
    <p:sldId id="347" r:id="rId24"/>
    <p:sldId id="348" r:id="rId25"/>
    <p:sldId id="349" r:id="rId26"/>
    <p:sldId id="350" r:id="rId27"/>
    <p:sldId id="351" r:id="rId28"/>
    <p:sldId id="352" r:id="rId29"/>
    <p:sldId id="353" r:id="rId30"/>
    <p:sldId id="354" r:id="rId31"/>
    <p:sldId id="355" r:id="rId32"/>
    <p:sldId id="356" r:id="rId33"/>
    <p:sldId id="357" r:id="rId34"/>
    <p:sldId id="358" r:id="rId35"/>
    <p:sldId id="359" r:id="rId36"/>
    <p:sldId id="360" r:id="rId37"/>
    <p:sldId id="361" r:id="rId38"/>
    <p:sldId id="362" r:id="rId39"/>
    <p:sldId id="363" r:id="rId40"/>
    <p:sldId id="364" r:id="rId41"/>
    <p:sldId id="365" r:id="rId42"/>
    <p:sldId id="366" r:id="rId43"/>
    <p:sldId id="367" r:id="rId44"/>
    <p:sldId id="368" r:id="rId45"/>
    <p:sldId id="369" r:id="rId46"/>
    <p:sldId id="373" r:id="rId47"/>
    <p:sldId id="330" r:id="rId48"/>
    <p:sldId id="328" r:id="rId49"/>
    <p:sldId id="280" r:id="rId5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800000"/>
    <a:srgbClr val="660033"/>
    <a:srgbClr val="6600CC"/>
    <a:srgbClr val="003399"/>
    <a:srgbClr val="003300"/>
    <a:srgbClr val="006600"/>
    <a:srgbClr val="660066"/>
    <a:srgbClr val="663300"/>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1" d="100"/>
          <a:sy n="111" d="100"/>
        </p:scale>
        <p:origin x="-1518" y="-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Лист1!$B$1</c:f>
              <c:strCache>
                <c:ptCount val="1"/>
                <c:pt idx="0">
                  <c:v>Да</c:v>
                </c:pt>
              </c:strCache>
            </c:strRef>
          </c:tx>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layout/>
              <c:dLblPos val="outEnd"/>
              <c:showLegendKey val="0"/>
              <c:showVal val="1"/>
              <c:showCatName val="0"/>
              <c:showSerName val="0"/>
              <c:showPercent val="0"/>
              <c:showBubbleSize val="0"/>
            </c:dLbl>
            <c:dLbl>
              <c:idx val="1"/>
              <c:layout/>
              <c:dLblPos val="outEnd"/>
              <c:showLegendKey val="0"/>
              <c:showVal val="1"/>
              <c:showCatName val="0"/>
              <c:showSerName val="0"/>
              <c:showPercent val="0"/>
              <c:showBubbleSize val="0"/>
            </c:dLbl>
            <c:dLbl>
              <c:idx val="2"/>
              <c:layout/>
              <c:dLblPos val="outEnd"/>
              <c:showLegendKey val="0"/>
              <c:showVal val="1"/>
              <c:showCatName val="0"/>
              <c:showSerName val="0"/>
              <c:showPercent val="0"/>
              <c:showBubbleSize val="0"/>
            </c:dLbl>
            <c:dLbl>
              <c:idx val="3"/>
              <c:layout/>
              <c:dLblPos val="outEnd"/>
              <c:showLegendKey val="0"/>
              <c:showVal val="1"/>
              <c:showCatName val="0"/>
              <c:showSerName val="0"/>
              <c:showPercent val="0"/>
              <c:showBubbleSize val="0"/>
            </c:dLbl>
            <c:dLbl>
              <c:idx val="4"/>
              <c:layout/>
              <c:dLblPos val="outEnd"/>
              <c:showLegendKey val="0"/>
              <c:showVal val="1"/>
              <c:showCatName val="0"/>
              <c:showSerName val="0"/>
              <c:showPercent val="0"/>
              <c:showBubbleSize val="0"/>
            </c:dLbl>
            <c:txPr>
              <a:bodyPr/>
              <a:lstStyle/>
              <a:p>
                <a:pPr>
                  <a:defRPr sz="1800" b="1">
                    <a:solidFill>
                      <a:schemeClr val="accent2">
                        <a:lumMod val="50000"/>
                      </a:schemeClr>
                    </a:solidFill>
                  </a:defRPr>
                </a:pPr>
                <a:endParaRPr lang="ru-RU"/>
              </a:p>
            </c:txPr>
            <c:dLblPos val="outEnd"/>
            <c:showLegendKey val="0"/>
            <c:showVal val="0"/>
            <c:showCatName val="0"/>
            <c:showSerName val="0"/>
            <c:showPercent val="0"/>
            <c:showBubbleSize val="0"/>
          </c:dLbls>
          <c:cat>
            <c:strRef>
              <c:f>Лист1!$A$2:$A$6</c:f>
              <c:strCache>
                <c:ptCount val="5"/>
                <c:pt idx="0">
                  <c:v>Улицы героев</c:v>
                </c:pt>
                <c:pt idx="1">
                  <c:v>Мемориалы</c:v>
                </c:pt>
                <c:pt idx="2">
                  <c:v>Памятники</c:v>
                </c:pt>
                <c:pt idx="3">
                  <c:v>Посещение исторических объектов</c:v>
                </c:pt>
                <c:pt idx="4">
                  <c:v>Интерес к истории города</c:v>
                </c:pt>
              </c:strCache>
            </c:strRef>
          </c:cat>
          <c:val>
            <c:numRef>
              <c:f>Лист1!$B$2:$B$6</c:f>
              <c:numCache>
                <c:formatCode>0%</c:formatCode>
                <c:ptCount val="5"/>
                <c:pt idx="0">
                  <c:v>0.30000000000000032</c:v>
                </c:pt>
                <c:pt idx="1">
                  <c:v>0.15000000000000022</c:v>
                </c:pt>
                <c:pt idx="2">
                  <c:v>0.1</c:v>
                </c:pt>
                <c:pt idx="3">
                  <c:v>0.15000000000000022</c:v>
                </c:pt>
                <c:pt idx="4">
                  <c:v>0.9</c:v>
                </c:pt>
              </c:numCache>
            </c:numRef>
          </c:val>
        </c:ser>
        <c:ser>
          <c:idx val="1"/>
          <c:order val="1"/>
          <c:tx>
            <c:strRef>
              <c:f>Лист1!$C$1</c:f>
              <c:strCache>
                <c:ptCount val="1"/>
                <c:pt idx="0">
                  <c:v>Нет</c:v>
                </c:pt>
              </c:strCache>
            </c:strRef>
          </c:tx>
          <c:spPr>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txPr>
              <a:bodyPr/>
              <a:lstStyle/>
              <a:p>
                <a:pPr>
                  <a:defRPr sz="1800" b="1">
                    <a:solidFill>
                      <a:srgbClr val="0000FF"/>
                    </a:solidFill>
                  </a:defRPr>
                </a:pPr>
                <a:endParaRPr lang="ru-RU"/>
              </a:p>
            </c:txPr>
            <c:dLblPos val="outEnd"/>
            <c:showLegendKey val="0"/>
            <c:showVal val="1"/>
            <c:showCatName val="0"/>
            <c:showSerName val="0"/>
            <c:showPercent val="0"/>
            <c:showBubbleSize val="0"/>
            <c:showLeaderLines val="0"/>
          </c:dLbls>
          <c:cat>
            <c:strRef>
              <c:f>Лист1!$A$2:$A$6</c:f>
              <c:strCache>
                <c:ptCount val="5"/>
                <c:pt idx="0">
                  <c:v>Улицы героев</c:v>
                </c:pt>
                <c:pt idx="1">
                  <c:v>Мемориалы</c:v>
                </c:pt>
                <c:pt idx="2">
                  <c:v>Памятники</c:v>
                </c:pt>
                <c:pt idx="3">
                  <c:v>Посещение исторических объектов</c:v>
                </c:pt>
                <c:pt idx="4">
                  <c:v>Интерес к истории города</c:v>
                </c:pt>
              </c:strCache>
            </c:strRef>
          </c:cat>
          <c:val>
            <c:numRef>
              <c:f>Лист1!$C$2:$C$6</c:f>
              <c:numCache>
                <c:formatCode>0%</c:formatCode>
                <c:ptCount val="5"/>
                <c:pt idx="0">
                  <c:v>0.70000000000000062</c:v>
                </c:pt>
                <c:pt idx="1">
                  <c:v>0.85000000000000064</c:v>
                </c:pt>
                <c:pt idx="2">
                  <c:v>0.9</c:v>
                </c:pt>
                <c:pt idx="3">
                  <c:v>0.85000000000000064</c:v>
                </c:pt>
                <c:pt idx="4">
                  <c:v>0.10000000000000002</c:v>
                </c:pt>
              </c:numCache>
            </c:numRef>
          </c:val>
        </c:ser>
        <c:dLbls>
          <c:showLegendKey val="0"/>
          <c:showVal val="1"/>
          <c:showCatName val="0"/>
          <c:showSerName val="0"/>
          <c:showPercent val="0"/>
          <c:showBubbleSize val="0"/>
        </c:dLbls>
        <c:gapWidth val="150"/>
        <c:axId val="37041152"/>
        <c:axId val="31427392"/>
      </c:barChart>
      <c:catAx>
        <c:axId val="37041152"/>
        <c:scaling>
          <c:orientation val="minMax"/>
        </c:scaling>
        <c:delete val="0"/>
        <c:axPos val="b"/>
        <c:majorGridlines/>
        <c:majorTickMark val="out"/>
        <c:minorTickMark val="none"/>
        <c:tickLblPos val="nextTo"/>
        <c:txPr>
          <a:bodyPr/>
          <a:lstStyle/>
          <a:p>
            <a:pPr>
              <a:defRPr sz="1400" b="1"/>
            </a:pPr>
            <a:endParaRPr lang="ru-RU"/>
          </a:p>
        </c:txPr>
        <c:crossAx val="31427392"/>
        <c:crosses val="autoZero"/>
        <c:auto val="1"/>
        <c:lblAlgn val="ctr"/>
        <c:lblOffset val="100"/>
        <c:noMultiLvlLbl val="0"/>
      </c:catAx>
      <c:valAx>
        <c:axId val="31427392"/>
        <c:scaling>
          <c:orientation val="minMax"/>
        </c:scaling>
        <c:delete val="0"/>
        <c:axPos val="l"/>
        <c:majorGridlines/>
        <c:numFmt formatCode="0%" sourceLinked="1"/>
        <c:majorTickMark val="out"/>
        <c:minorTickMark val="none"/>
        <c:tickLblPos val="nextTo"/>
        <c:txPr>
          <a:bodyPr/>
          <a:lstStyle/>
          <a:p>
            <a:pPr>
              <a:defRPr sz="2800" b="1"/>
            </a:pPr>
            <a:endParaRPr lang="ru-RU"/>
          </a:p>
        </c:txPr>
        <c:crossAx val="37041152"/>
        <c:crosses val="autoZero"/>
        <c:crossBetween val="between"/>
      </c:valAx>
    </c:plotArea>
    <c:legend>
      <c:legendPos val="r"/>
      <c:layout/>
      <c:overlay val="0"/>
      <c:txPr>
        <a:bodyPr/>
        <a:lstStyle/>
        <a:p>
          <a:pPr>
            <a:defRPr sz="2000"/>
          </a:pPr>
          <a:endParaRPr lang="ru-RU"/>
        </a:p>
      </c:txPr>
    </c:legend>
    <c:plotVisOnly val="1"/>
    <c:dispBlanksAs val="gap"/>
    <c:showDLblsOverMax val="0"/>
  </c:chart>
  <c:spPr>
    <a:solidFill>
      <a:schemeClr val="lt1"/>
    </a:solidFill>
    <a:ln w="25400" cap="flat" cmpd="sng" algn="ctr">
      <a:solidFill>
        <a:schemeClr val="accent5"/>
      </a:solidFill>
      <a:prstDash val="solid"/>
    </a:ln>
    <a:effectLst/>
  </c:spPr>
  <c:txPr>
    <a:bodyPr/>
    <a:lstStyle/>
    <a:p>
      <a:pPr>
        <a:defRPr>
          <a:solidFill>
            <a:schemeClr val="dk1"/>
          </a:solidFill>
          <a:latin typeface="+mn-lt"/>
          <a:ea typeface="+mn-ea"/>
          <a:cs typeface="+mn-cs"/>
        </a:defRPr>
      </a:pPr>
      <a:endParaRPr lang="ru-RU"/>
    </a:p>
  </c:txPr>
  <c:externalData r:id="rId1">
    <c:autoUpdate val="0"/>
  </c:externalData>
</c:chartSpace>
</file>

<file path=ppt/diagrams/_rels/data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diagrams/_rels/data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png"/><Relationship Id="rId4" Type="http://schemas.openxmlformats.org/officeDocument/2006/relationships/image" Target="../media/image4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56F759-C910-4892-A40C-8231AA10219D}"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ru-RU"/>
        </a:p>
      </dgm:t>
    </dgm:pt>
    <dgm:pt modelId="{32B19625-1A36-4D61-990E-962C55AFF7D4}">
      <dgm:prSet phldrT="[Текст]" custT="1"/>
      <dgm:spPr/>
      <dgm:t>
        <a:bodyPr/>
        <a:lstStyle/>
        <a:p>
          <a:r>
            <a:rPr lang="ru-RU" sz="2800" dirty="0" smtClean="0"/>
            <a:t>Социологический опрос</a:t>
          </a:r>
          <a:endParaRPr lang="ru-RU" sz="2800" dirty="0"/>
        </a:p>
      </dgm:t>
    </dgm:pt>
    <dgm:pt modelId="{B6880A12-A35E-4CE2-820B-A523C218EEE3}" type="parTrans" cxnId="{DE007839-9547-4AB9-89B5-A323B6CA88FE}">
      <dgm:prSet/>
      <dgm:spPr/>
      <dgm:t>
        <a:bodyPr/>
        <a:lstStyle/>
        <a:p>
          <a:endParaRPr lang="ru-RU"/>
        </a:p>
      </dgm:t>
    </dgm:pt>
    <dgm:pt modelId="{FCA7EAD9-A84B-4F44-A5D3-0DBDCFC41D24}" type="sibTrans" cxnId="{DE007839-9547-4AB9-89B5-A323B6CA88FE}">
      <dgm:prSet/>
      <dgm:spPr/>
      <dgm:t>
        <a:bodyPr/>
        <a:lstStyle/>
        <a:p>
          <a:endParaRPr lang="ru-RU"/>
        </a:p>
      </dgm:t>
    </dgm:pt>
    <dgm:pt modelId="{42A06AE0-75D4-468F-902A-1F314A15CA26}">
      <dgm:prSet phldrT="[Текст]" custT="1"/>
      <dgm:spPr>
        <a:solidFill>
          <a:schemeClr val="accent5">
            <a:lumMod val="75000"/>
          </a:schemeClr>
        </a:solidFill>
      </dgm:spPr>
      <dgm:t>
        <a:bodyPr/>
        <a:lstStyle/>
        <a:p>
          <a:r>
            <a:rPr lang="ru-RU" sz="2800" smtClean="0"/>
            <a:t>Уровень знаний </a:t>
          </a:r>
          <a:r>
            <a:rPr lang="ru-RU" sz="2800" dirty="0" smtClean="0"/>
            <a:t>истории города</a:t>
          </a:r>
          <a:endParaRPr lang="ru-RU" sz="2800" dirty="0"/>
        </a:p>
      </dgm:t>
    </dgm:pt>
    <dgm:pt modelId="{A1990845-C62F-46F3-87F7-1BB478E698EF}" type="parTrans" cxnId="{5FB1B27B-EFAE-463F-9E25-10B14AA03ED1}">
      <dgm:prSet/>
      <dgm:spPr/>
      <dgm:t>
        <a:bodyPr/>
        <a:lstStyle/>
        <a:p>
          <a:endParaRPr lang="ru-RU"/>
        </a:p>
      </dgm:t>
    </dgm:pt>
    <dgm:pt modelId="{A036F13E-8C55-437A-9530-465C0FF4CC45}" type="sibTrans" cxnId="{5FB1B27B-EFAE-463F-9E25-10B14AA03ED1}">
      <dgm:prSet/>
      <dgm:spPr/>
      <dgm:t>
        <a:bodyPr/>
        <a:lstStyle/>
        <a:p>
          <a:endParaRPr lang="ru-RU"/>
        </a:p>
      </dgm:t>
    </dgm:pt>
    <dgm:pt modelId="{82AF7F58-802D-4688-8B19-675412F24E7E}">
      <dgm:prSet phldrT="[Текст]" custT="1">
        <dgm:style>
          <a:lnRef idx="3">
            <a:schemeClr val="lt1"/>
          </a:lnRef>
          <a:fillRef idx="1">
            <a:schemeClr val="accent4"/>
          </a:fillRef>
          <a:effectRef idx="1">
            <a:schemeClr val="accent4"/>
          </a:effectRef>
          <a:fontRef idx="minor">
            <a:schemeClr val="lt1"/>
          </a:fontRef>
        </dgm:style>
      </dgm:prSet>
      <dgm:spPr/>
      <dgm:t>
        <a:bodyPr/>
        <a:lstStyle/>
        <a:p>
          <a:r>
            <a:rPr lang="ru-RU" sz="2800" dirty="0" smtClean="0"/>
            <a:t>След ВОВ в истории Колпино</a:t>
          </a:r>
          <a:endParaRPr lang="ru-RU" sz="2800" dirty="0"/>
        </a:p>
      </dgm:t>
    </dgm:pt>
    <dgm:pt modelId="{03EA409A-E852-498D-814D-B81EB11171F9}" type="parTrans" cxnId="{E103FCED-5B0E-4535-8E27-43EBF4EF2DA5}">
      <dgm:prSet/>
      <dgm:spPr/>
      <dgm:t>
        <a:bodyPr/>
        <a:lstStyle/>
        <a:p>
          <a:endParaRPr lang="ru-RU"/>
        </a:p>
      </dgm:t>
    </dgm:pt>
    <dgm:pt modelId="{EF451D48-BCF7-4052-8A33-7FC5EE8E21A5}" type="sibTrans" cxnId="{E103FCED-5B0E-4535-8E27-43EBF4EF2DA5}">
      <dgm:prSet/>
      <dgm:spPr/>
      <dgm:t>
        <a:bodyPr/>
        <a:lstStyle/>
        <a:p>
          <a:endParaRPr lang="ru-RU"/>
        </a:p>
      </dgm:t>
    </dgm:pt>
    <dgm:pt modelId="{BE1FFCF8-F50F-4986-8A5D-3B73CDC2EAD6}">
      <dgm:prSet phldrT="[Текст]" custT="1"/>
      <dgm:spPr>
        <a:solidFill>
          <a:schemeClr val="accent6">
            <a:lumMod val="50000"/>
          </a:schemeClr>
        </a:solidFill>
      </dgm:spPr>
      <dgm:t>
        <a:bodyPr/>
        <a:lstStyle/>
        <a:p>
          <a:r>
            <a:rPr lang="ru-RU" sz="2800" dirty="0" smtClean="0"/>
            <a:t>Интерес к истории города</a:t>
          </a:r>
          <a:endParaRPr lang="ru-RU" sz="2800" dirty="0"/>
        </a:p>
      </dgm:t>
    </dgm:pt>
    <dgm:pt modelId="{E15ED94E-9F02-4A3A-AD38-CE38487134C7}" type="parTrans" cxnId="{72240A10-7931-4D30-B37A-0E3FA5FB23E7}">
      <dgm:prSet/>
      <dgm:spPr/>
      <dgm:t>
        <a:bodyPr/>
        <a:lstStyle/>
        <a:p>
          <a:endParaRPr lang="ru-RU"/>
        </a:p>
      </dgm:t>
    </dgm:pt>
    <dgm:pt modelId="{E607147F-3802-4A1D-95B1-891E97B2A601}" type="sibTrans" cxnId="{72240A10-7931-4D30-B37A-0E3FA5FB23E7}">
      <dgm:prSet/>
      <dgm:spPr/>
      <dgm:t>
        <a:bodyPr/>
        <a:lstStyle/>
        <a:p>
          <a:endParaRPr lang="ru-RU"/>
        </a:p>
      </dgm:t>
    </dgm:pt>
    <dgm:pt modelId="{9B0016D8-E577-4E14-8DAE-562DD1D646AA}" type="pres">
      <dgm:prSet presAssocID="{4956F759-C910-4892-A40C-8231AA10219D}" presName="cycle" presStyleCnt="0">
        <dgm:presLayoutVars>
          <dgm:chMax val="1"/>
          <dgm:dir/>
          <dgm:animLvl val="ctr"/>
          <dgm:resizeHandles val="exact"/>
        </dgm:presLayoutVars>
      </dgm:prSet>
      <dgm:spPr/>
      <dgm:t>
        <a:bodyPr/>
        <a:lstStyle/>
        <a:p>
          <a:endParaRPr lang="ru-RU"/>
        </a:p>
      </dgm:t>
    </dgm:pt>
    <dgm:pt modelId="{AC0F4B92-9907-451B-88C9-72D29DEFDCFC}" type="pres">
      <dgm:prSet presAssocID="{32B19625-1A36-4D61-990E-962C55AFF7D4}" presName="centerShape" presStyleLbl="node0" presStyleIdx="0" presStyleCnt="1" custScaleX="181045" custScaleY="51760"/>
      <dgm:spPr>
        <a:prstGeom prst="ellipse">
          <a:avLst/>
        </a:prstGeom>
      </dgm:spPr>
      <dgm:t>
        <a:bodyPr/>
        <a:lstStyle/>
        <a:p>
          <a:endParaRPr lang="ru-RU"/>
        </a:p>
      </dgm:t>
    </dgm:pt>
    <dgm:pt modelId="{94DA15E3-88DA-4439-877B-895AC87BB60B}" type="pres">
      <dgm:prSet presAssocID="{A1990845-C62F-46F3-87F7-1BB478E698EF}" presName="parTrans" presStyleLbl="bgSibTrans2D1" presStyleIdx="0" presStyleCnt="3"/>
      <dgm:spPr/>
      <dgm:t>
        <a:bodyPr/>
        <a:lstStyle/>
        <a:p>
          <a:endParaRPr lang="ru-RU"/>
        </a:p>
      </dgm:t>
    </dgm:pt>
    <dgm:pt modelId="{FCC9C723-E8D3-4854-976B-F1CFAF2A170C}" type="pres">
      <dgm:prSet presAssocID="{42A06AE0-75D4-468F-902A-1F314A15CA26}" presName="node" presStyleLbl="node1" presStyleIdx="0" presStyleCnt="3" custScaleX="127955" custScaleY="69301">
        <dgm:presLayoutVars>
          <dgm:bulletEnabled val="1"/>
        </dgm:presLayoutVars>
      </dgm:prSet>
      <dgm:spPr/>
      <dgm:t>
        <a:bodyPr/>
        <a:lstStyle/>
        <a:p>
          <a:endParaRPr lang="ru-RU"/>
        </a:p>
      </dgm:t>
    </dgm:pt>
    <dgm:pt modelId="{EC2F9A57-2EB4-4A82-88BE-2836CABD03A4}" type="pres">
      <dgm:prSet presAssocID="{03EA409A-E852-498D-814D-B81EB11171F9}" presName="parTrans" presStyleLbl="bgSibTrans2D1" presStyleIdx="1" presStyleCnt="3"/>
      <dgm:spPr/>
      <dgm:t>
        <a:bodyPr/>
        <a:lstStyle/>
        <a:p>
          <a:endParaRPr lang="ru-RU"/>
        </a:p>
      </dgm:t>
    </dgm:pt>
    <dgm:pt modelId="{2959C6E9-7899-4BCD-972D-C2003B895F85}" type="pres">
      <dgm:prSet presAssocID="{82AF7F58-802D-4688-8B19-675412F24E7E}" presName="node" presStyleLbl="node1" presStyleIdx="1" presStyleCnt="3" custScaleX="151154" custScaleY="67217" custRadScaleRad="99538" custRadScaleInc="-1245">
        <dgm:presLayoutVars>
          <dgm:bulletEnabled val="1"/>
        </dgm:presLayoutVars>
      </dgm:prSet>
      <dgm:spPr/>
      <dgm:t>
        <a:bodyPr/>
        <a:lstStyle/>
        <a:p>
          <a:endParaRPr lang="ru-RU"/>
        </a:p>
      </dgm:t>
    </dgm:pt>
    <dgm:pt modelId="{6878F3AE-3915-44E0-8F5D-8E5574A493C6}" type="pres">
      <dgm:prSet presAssocID="{E15ED94E-9F02-4A3A-AD38-CE38487134C7}" presName="parTrans" presStyleLbl="bgSibTrans2D1" presStyleIdx="2" presStyleCnt="3"/>
      <dgm:spPr/>
      <dgm:t>
        <a:bodyPr/>
        <a:lstStyle/>
        <a:p>
          <a:endParaRPr lang="ru-RU"/>
        </a:p>
      </dgm:t>
    </dgm:pt>
    <dgm:pt modelId="{97EBE21D-3989-4D1B-9830-420C1CC1C538}" type="pres">
      <dgm:prSet presAssocID="{BE1FFCF8-F50F-4986-8A5D-3B73CDC2EAD6}" presName="node" presStyleLbl="node1" presStyleIdx="2" presStyleCnt="3" custScaleX="144296" custScaleY="60898">
        <dgm:presLayoutVars>
          <dgm:bulletEnabled val="1"/>
        </dgm:presLayoutVars>
      </dgm:prSet>
      <dgm:spPr/>
      <dgm:t>
        <a:bodyPr/>
        <a:lstStyle/>
        <a:p>
          <a:endParaRPr lang="ru-RU"/>
        </a:p>
      </dgm:t>
    </dgm:pt>
  </dgm:ptLst>
  <dgm:cxnLst>
    <dgm:cxn modelId="{5115415C-EB1F-4985-85AE-0DA427EBA6DE}" type="presOf" srcId="{BE1FFCF8-F50F-4986-8A5D-3B73CDC2EAD6}" destId="{97EBE21D-3989-4D1B-9830-420C1CC1C538}" srcOrd="0" destOrd="0" presId="urn:microsoft.com/office/officeart/2005/8/layout/radial4"/>
    <dgm:cxn modelId="{72240A10-7931-4D30-B37A-0E3FA5FB23E7}" srcId="{32B19625-1A36-4D61-990E-962C55AFF7D4}" destId="{BE1FFCF8-F50F-4986-8A5D-3B73CDC2EAD6}" srcOrd="2" destOrd="0" parTransId="{E15ED94E-9F02-4A3A-AD38-CE38487134C7}" sibTransId="{E607147F-3802-4A1D-95B1-891E97B2A601}"/>
    <dgm:cxn modelId="{6E9A9F76-6575-404F-90EA-20B582262668}" type="presOf" srcId="{82AF7F58-802D-4688-8B19-675412F24E7E}" destId="{2959C6E9-7899-4BCD-972D-C2003B895F85}" srcOrd="0" destOrd="0" presId="urn:microsoft.com/office/officeart/2005/8/layout/radial4"/>
    <dgm:cxn modelId="{E103FCED-5B0E-4535-8E27-43EBF4EF2DA5}" srcId="{32B19625-1A36-4D61-990E-962C55AFF7D4}" destId="{82AF7F58-802D-4688-8B19-675412F24E7E}" srcOrd="1" destOrd="0" parTransId="{03EA409A-E852-498D-814D-B81EB11171F9}" sibTransId="{EF451D48-BCF7-4052-8A33-7FC5EE8E21A5}"/>
    <dgm:cxn modelId="{5077CD6F-0B35-4EA9-A94B-43E709E39B03}" type="presOf" srcId="{E15ED94E-9F02-4A3A-AD38-CE38487134C7}" destId="{6878F3AE-3915-44E0-8F5D-8E5574A493C6}" srcOrd="0" destOrd="0" presId="urn:microsoft.com/office/officeart/2005/8/layout/radial4"/>
    <dgm:cxn modelId="{3A804ED0-FA2F-4E3E-88DD-4DB736D1502B}" type="presOf" srcId="{4956F759-C910-4892-A40C-8231AA10219D}" destId="{9B0016D8-E577-4E14-8DAE-562DD1D646AA}" srcOrd="0" destOrd="0" presId="urn:microsoft.com/office/officeart/2005/8/layout/radial4"/>
    <dgm:cxn modelId="{5FB1B27B-EFAE-463F-9E25-10B14AA03ED1}" srcId="{32B19625-1A36-4D61-990E-962C55AFF7D4}" destId="{42A06AE0-75D4-468F-902A-1F314A15CA26}" srcOrd="0" destOrd="0" parTransId="{A1990845-C62F-46F3-87F7-1BB478E698EF}" sibTransId="{A036F13E-8C55-437A-9530-465C0FF4CC45}"/>
    <dgm:cxn modelId="{F59F80DD-6263-4434-B21E-19803118A9EA}" type="presOf" srcId="{32B19625-1A36-4D61-990E-962C55AFF7D4}" destId="{AC0F4B92-9907-451B-88C9-72D29DEFDCFC}" srcOrd="0" destOrd="0" presId="urn:microsoft.com/office/officeart/2005/8/layout/radial4"/>
    <dgm:cxn modelId="{DE007839-9547-4AB9-89B5-A323B6CA88FE}" srcId="{4956F759-C910-4892-A40C-8231AA10219D}" destId="{32B19625-1A36-4D61-990E-962C55AFF7D4}" srcOrd="0" destOrd="0" parTransId="{B6880A12-A35E-4CE2-820B-A523C218EEE3}" sibTransId="{FCA7EAD9-A84B-4F44-A5D3-0DBDCFC41D24}"/>
    <dgm:cxn modelId="{BA61BBA2-EFBE-47D4-A678-65653A4E670A}" type="presOf" srcId="{A1990845-C62F-46F3-87F7-1BB478E698EF}" destId="{94DA15E3-88DA-4439-877B-895AC87BB60B}" srcOrd="0" destOrd="0" presId="urn:microsoft.com/office/officeart/2005/8/layout/radial4"/>
    <dgm:cxn modelId="{CF5C0BB1-5013-4D45-AE84-E3B76B74AA4C}" type="presOf" srcId="{42A06AE0-75D4-468F-902A-1F314A15CA26}" destId="{FCC9C723-E8D3-4854-976B-F1CFAF2A170C}" srcOrd="0" destOrd="0" presId="urn:microsoft.com/office/officeart/2005/8/layout/radial4"/>
    <dgm:cxn modelId="{77640B2D-2146-4746-82FC-B8AE5E753D77}" type="presOf" srcId="{03EA409A-E852-498D-814D-B81EB11171F9}" destId="{EC2F9A57-2EB4-4A82-88BE-2836CABD03A4}" srcOrd="0" destOrd="0" presId="urn:microsoft.com/office/officeart/2005/8/layout/radial4"/>
    <dgm:cxn modelId="{94A00BA3-61D5-4D58-AE7F-E05DD27809C1}" type="presParOf" srcId="{9B0016D8-E577-4E14-8DAE-562DD1D646AA}" destId="{AC0F4B92-9907-451B-88C9-72D29DEFDCFC}" srcOrd="0" destOrd="0" presId="urn:microsoft.com/office/officeart/2005/8/layout/radial4"/>
    <dgm:cxn modelId="{73E5F120-CA7A-43A1-AFE1-23C13046B79E}" type="presParOf" srcId="{9B0016D8-E577-4E14-8DAE-562DD1D646AA}" destId="{94DA15E3-88DA-4439-877B-895AC87BB60B}" srcOrd="1" destOrd="0" presId="urn:microsoft.com/office/officeart/2005/8/layout/radial4"/>
    <dgm:cxn modelId="{B0D0523C-FA3B-4546-8E03-142B73ABEA60}" type="presParOf" srcId="{9B0016D8-E577-4E14-8DAE-562DD1D646AA}" destId="{FCC9C723-E8D3-4854-976B-F1CFAF2A170C}" srcOrd="2" destOrd="0" presId="urn:microsoft.com/office/officeart/2005/8/layout/radial4"/>
    <dgm:cxn modelId="{0C11263F-217D-4F3A-8EEE-F6A2FD968F3C}" type="presParOf" srcId="{9B0016D8-E577-4E14-8DAE-562DD1D646AA}" destId="{EC2F9A57-2EB4-4A82-88BE-2836CABD03A4}" srcOrd="3" destOrd="0" presId="urn:microsoft.com/office/officeart/2005/8/layout/radial4"/>
    <dgm:cxn modelId="{58A94CCE-368D-4276-8D53-381DDA96087F}" type="presParOf" srcId="{9B0016D8-E577-4E14-8DAE-562DD1D646AA}" destId="{2959C6E9-7899-4BCD-972D-C2003B895F85}" srcOrd="4" destOrd="0" presId="urn:microsoft.com/office/officeart/2005/8/layout/radial4"/>
    <dgm:cxn modelId="{C3E37124-A837-4EC6-ABAE-74861B6CF4A6}" type="presParOf" srcId="{9B0016D8-E577-4E14-8DAE-562DD1D646AA}" destId="{6878F3AE-3915-44E0-8F5D-8E5574A493C6}" srcOrd="5" destOrd="0" presId="urn:microsoft.com/office/officeart/2005/8/layout/radial4"/>
    <dgm:cxn modelId="{82D34874-E05B-4718-93DA-B85593C628AC}" type="presParOf" srcId="{9B0016D8-E577-4E14-8DAE-562DD1D646AA}" destId="{97EBE21D-3989-4D1B-9830-420C1CC1C538}"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878740C-BD18-47C8-A033-D0F97C750224}" type="doc">
      <dgm:prSet loTypeId="urn:microsoft.com/office/officeart/2005/8/layout/equation1" loCatId="relationship" qsTypeId="urn:microsoft.com/office/officeart/2005/8/quickstyle/simple1" qsCatId="simple" csTypeId="urn:microsoft.com/office/officeart/2005/8/colors/colorful4" csCatId="colorful" phldr="1"/>
      <dgm:spPr/>
    </dgm:pt>
    <dgm:pt modelId="{71D9755A-4652-447F-B54E-A5E07E0649D1}">
      <dgm:prSet phldrT="[Текст]" custT="1"/>
      <dgm:spPr/>
      <dgm:t>
        <a:bodyPr/>
        <a:lstStyle/>
        <a:p>
          <a:r>
            <a:rPr lang="ru-RU" sz="2400" dirty="0" smtClean="0">
              <a:latin typeface="Arial" pitchFamily="34" charset="0"/>
              <a:cs typeface="Arial" pitchFamily="34" charset="0"/>
            </a:rPr>
            <a:t>5 классы</a:t>
          </a:r>
          <a:endParaRPr lang="ru-RU" sz="2400" dirty="0">
            <a:latin typeface="Arial" pitchFamily="34" charset="0"/>
            <a:cs typeface="Arial" pitchFamily="34" charset="0"/>
          </a:endParaRPr>
        </a:p>
      </dgm:t>
    </dgm:pt>
    <dgm:pt modelId="{49810581-0058-444F-86CE-98B2B85A9DB4}" type="parTrans" cxnId="{36FD860D-962F-473F-9ED0-B7ABE9781E8C}">
      <dgm:prSet/>
      <dgm:spPr/>
      <dgm:t>
        <a:bodyPr/>
        <a:lstStyle/>
        <a:p>
          <a:endParaRPr lang="ru-RU" sz="2400">
            <a:latin typeface="Arial" pitchFamily="34" charset="0"/>
            <a:cs typeface="Arial" pitchFamily="34" charset="0"/>
          </a:endParaRPr>
        </a:p>
      </dgm:t>
    </dgm:pt>
    <dgm:pt modelId="{5FFC8677-084C-4C60-91CB-7E5BCE70DEA1}" type="sibTrans" cxnId="{36FD860D-962F-473F-9ED0-B7ABE9781E8C}">
      <dgm:prSet custT="1"/>
      <dgm:spPr/>
      <dgm:t>
        <a:bodyPr/>
        <a:lstStyle/>
        <a:p>
          <a:endParaRPr lang="ru-RU" sz="2400">
            <a:latin typeface="Arial" pitchFamily="34" charset="0"/>
            <a:cs typeface="Arial" pitchFamily="34" charset="0"/>
          </a:endParaRPr>
        </a:p>
      </dgm:t>
    </dgm:pt>
    <dgm:pt modelId="{A1FD0902-5D52-4187-835A-C98449A8ED98}">
      <dgm:prSet phldrT="[Текст]" custT="1"/>
      <dgm:spPr/>
      <dgm:t>
        <a:bodyPr/>
        <a:lstStyle/>
        <a:p>
          <a:r>
            <a:rPr lang="ru-RU" sz="2400" dirty="0" smtClean="0">
              <a:latin typeface="Arial" pitchFamily="34" charset="0"/>
              <a:cs typeface="Arial" pitchFamily="34" charset="0"/>
            </a:rPr>
            <a:t>7 классы</a:t>
          </a:r>
          <a:endParaRPr lang="ru-RU" sz="2400" dirty="0">
            <a:latin typeface="Arial" pitchFamily="34" charset="0"/>
            <a:cs typeface="Arial" pitchFamily="34" charset="0"/>
          </a:endParaRPr>
        </a:p>
      </dgm:t>
    </dgm:pt>
    <dgm:pt modelId="{4F190072-124D-4A4C-9260-72F22A4AD24E}" type="parTrans" cxnId="{1F2E30AD-AE09-44E8-AF20-4A4B21F53BE9}">
      <dgm:prSet/>
      <dgm:spPr/>
      <dgm:t>
        <a:bodyPr/>
        <a:lstStyle/>
        <a:p>
          <a:endParaRPr lang="ru-RU" sz="2400">
            <a:latin typeface="Arial" pitchFamily="34" charset="0"/>
            <a:cs typeface="Arial" pitchFamily="34" charset="0"/>
          </a:endParaRPr>
        </a:p>
      </dgm:t>
    </dgm:pt>
    <dgm:pt modelId="{C90CDF05-CA54-4E0B-89BE-AAC4B0834225}" type="sibTrans" cxnId="{1F2E30AD-AE09-44E8-AF20-4A4B21F53BE9}">
      <dgm:prSet custT="1"/>
      <dgm:spPr/>
      <dgm:t>
        <a:bodyPr/>
        <a:lstStyle/>
        <a:p>
          <a:endParaRPr lang="ru-RU" sz="2400">
            <a:latin typeface="Arial" pitchFamily="34" charset="0"/>
            <a:cs typeface="Arial" pitchFamily="34" charset="0"/>
          </a:endParaRPr>
        </a:p>
      </dgm:t>
    </dgm:pt>
    <dgm:pt modelId="{1ABDD90F-4E41-4F16-B02A-DD537F996E42}">
      <dgm:prSet phldrT="[Текст]" custT="1">
        <dgm:style>
          <a:lnRef idx="3">
            <a:schemeClr val="lt1"/>
          </a:lnRef>
          <a:fillRef idx="1">
            <a:schemeClr val="accent4"/>
          </a:fillRef>
          <a:effectRef idx="1">
            <a:schemeClr val="accent4"/>
          </a:effectRef>
          <a:fontRef idx="minor">
            <a:schemeClr val="lt1"/>
          </a:fontRef>
        </dgm:style>
      </dgm:prSet>
      <dgm:spPr/>
      <dgm:t>
        <a:bodyPr/>
        <a:lstStyle/>
        <a:p>
          <a:r>
            <a:rPr lang="ru-RU" sz="2400" dirty="0" smtClean="0">
              <a:latin typeface="Arial" pitchFamily="34" charset="0"/>
              <a:cs typeface="Arial" pitchFamily="34" charset="0"/>
            </a:rPr>
            <a:t>72 </a:t>
          </a:r>
          <a:r>
            <a:rPr lang="ru-RU" sz="2400" dirty="0" err="1" smtClean="0">
              <a:latin typeface="Arial" pitchFamily="34" charset="0"/>
              <a:cs typeface="Arial" pitchFamily="34" charset="0"/>
            </a:rPr>
            <a:t>уч</a:t>
          </a:r>
          <a:r>
            <a:rPr lang="ru-RU" sz="2400" dirty="0" smtClean="0">
              <a:latin typeface="Arial" pitchFamily="34" charset="0"/>
              <a:cs typeface="Arial" pitchFamily="34" charset="0"/>
            </a:rPr>
            <a:t>.</a:t>
          </a:r>
          <a:endParaRPr lang="ru-RU" sz="2400" dirty="0">
            <a:latin typeface="Arial" pitchFamily="34" charset="0"/>
            <a:cs typeface="Arial" pitchFamily="34" charset="0"/>
          </a:endParaRPr>
        </a:p>
      </dgm:t>
    </dgm:pt>
    <dgm:pt modelId="{54DBDD11-0B77-4DFC-A4E5-969B8FBB058D}" type="parTrans" cxnId="{C83E982C-5B36-4ACD-9992-469353B7D7AE}">
      <dgm:prSet/>
      <dgm:spPr/>
      <dgm:t>
        <a:bodyPr/>
        <a:lstStyle/>
        <a:p>
          <a:endParaRPr lang="ru-RU" sz="2400">
            <a:latin typeface="Arial" pitchFamily="34" charset="0"/>
            <a:cs typeface="Arial" pitchFamily="34" charset="0"/>
          </a:endParaRPr>
        </a:p>
      </dgm:t>
    </dgm:pt>
    <dgm:pt modelId="{070C860A-3172-4B68-A606-EF63DF6BD49C}" type="sibTrans" cxnId="{C83E982C-5B36-4ACD-9992-469353B7D7AE}">
      <dgm:prSet/>
      <dgm:spPr/>
      <dgm:t>
        <a:bodyPr/>
        <a:lstStyle/>
        <a:p>
          <a:endParaRPr lang="ru-RU" sz="2400">
            <a:latin typeface="Arial" pitchFamily="34" charset="0"/>
            <a:cs typeface="Arial" pitchFamily="34" charset="0"/>
          </a:endParaRPr>
        </a:p>
      </dgm:t>
    </dgm:pt>
    <dgm:pt modelId="{22502550-6A90-4969-BACE-830EC065E3B5}">
      <dgm:prSet custT="1"/>
      <dgm:spPr/>
      <dgm:t>
        <a:bodyPr/>
        <a:lstStyle/>
        <a:p>
          <a:r>
            <a:rPr lang="ru-RU" sz="2400" dirty="0" smtClean="0">
              <a:latin typeface="Arial" pitchFamily="34" charset="0"/>
              <a:cs typeface="Arial" pitchFamily="34" charset="0"/>
            </a:rPr>
            <a:t>9 классы</a:t>
          </a:r>
          <a:endParaRPr lang="ru-RU" sz="2400" dirty="0">
            <a:latin typeface="Arial" pitchFamily="34" charset="0"/>
            <a:cs typeface="Arial" pitchFamily="34" charset="0"/>
          </a:endParaRPr>
        </a:p>
      </dgm:t>
    </dgm:pt>
    <dgm:pt modelId="{03FF7DF2-9F7B-464F-8C68-A6899583C107}" type="parTrans" cxnId="{91C1A647-0183-4D41-9B93-24475A17346C}">
      <dgm:prSet/>
      <dgm:spPr/>
      <dgm:t>
        <a:bodyPr/>
        <a:lstStyle/>
        <a:p>
          <a:endParaRPr lang="ru-RU" sz="2400">
            <a:latin typeface="Arial" pitchFamily="34" charset="0"/>
            <a:cs typeface="Arial" pitchFamily="34" charset="0"/>
          </a:endParaRPr>
        </a:p>
      </dgm:t>
    </dgm:pt>
    <dgm:pt modelId="{2B57C537-67CC-4B0F-8A4C-D7459A4FC3B7}" type="sibTrans" cxnId="{91C1A647-0183-4D41-9B93-24475A17346C}">
      <dgm:prSet custT="1"/>
      <dgm:spPr/>
      <dgm:t>
        <a:bodyPr/>
        <a:lstStyle/>
        <a:p>
          <a:endParaRPr lang="ru-RU" sz="2400">
            <a:latin typeface="Arial" pitchFamily="34" charset="0"/>
            <a:cs typeface="Arial" pitchFamily="34" charset="0"/>
          </a:endParaRPr>
        </a:p>
      </dgm:t>
    </dgm:pt>
    <dgm:pt modelId="{99E6A236-2700-4013-8FB6-2D3F6A8EE5D9}" type="pres">
      <dgm:prSet presAssocID="{D878740C-BD18-47C8-A033-D0F97C750224}" presName="linearFlow" presStyleCnt="0">
        <dgm:presLayoutVars>
          <dgm:dir/>
          <dgm:resizeHandles val="exact"/>
        </dgm:presLayoutVars>
      </dgm:prSet>
      <dgm:spPr/>
    </dgm:pt>
    <dgm:pt modelId="{33B6A641-947B-4523-B6D6-D9C45D0FE586}" type="pres">
      <dgm:prSet presAssocID="{71D9755A-4652-447F-B54E-A5E07E0649D1}" presName="node" presStyleLbl="node1" presStyleIdx="0" presStyleCnt="4">
        <dgm:presLayoutVars>
          <dgm:bulletEnabled val="1"/>
        </dgm:presLayoutVars>
      </dgm:prSet>
      <dgm:spPr>
        <a:prstGeom prst="rect">
          <a:avLst/>
        </a:prstGeom>
      </dgm:spPr>
      <dgm:t>
        <a:bodyPr/>
        <a:lstStyle/>
        <a:p>
          <a:endParaRPr lang="ru-RU"/>
        </a:p>
      </dgm:t>
    </dgm:pt>
    <dgm:pt modelId="{48B0CF6D-7BBA-4672-934A-2B9D0DFA3B1A}" type="pres">
      <dgm:prSet presAssocID="{5FFC8677-084C-4C60-91CB-7E5BCE70DEA1}" presName="spacerL" presStyleCnt="0"/>
      <dgm:spPr/>
    </dgm:pt>
    <dgm:pt modelId="{B391B42A-B01F-43B2-B74A-AC247612AA57}" type="pres">
      <dgm:prSet presAssocID="{5FFC8677-084C-4C60-91CB-7E5BCE70DEA1}" presName="sibTrans" presStyleLbl="sibTrans2D1" presStyleIdx="0" presStyleCnt="3"/>
      <dgm:spPr/>
      <dgm:t>
        <a:bodyPr/>
        <a:lstStyle/>
        <a:p>
          <a:endParaRPr lang="ru-RU"/>
        </a:p>
      </dgm:t>
    </dgm:pt>
    <dgm:pt modelId="{810A68DD-9E30-4FC0-8535-044C0F990537}" type="pres">
      <dgm:prSet presAssocID="{5FFC8677-084C-4C60-91CB-7E5BCE70DEA1}" presName="spacerR" presStyleCnt="0"/>
      <dgm:spPr/>
    </dgm:pt>
    <dgm:pt modelId="{7C711328-5CAE-4469-8495-0B632CAA3B0F}" type="pres">
      <dgm:prSet presAssocID="{A1FD0902-5D52-4187-835A-C98449A8ED98}" presName="node" presStyleLbl="node1" presStyleIdx="1" presStyleCnt="4">
        <dgm:presLayoutVars>
          <dgm:bulletEnabled val="1"/>
        </dgm:presLayoutVars>
      </dgm:prSet>
      <dgm:spPr>
        <a:prstGeom prst="rect">
          <a:avLst/>
        </a:prstGeom>
      </dgm:spPr>
      <dgm:t>
        <a:bodyPr/>
        <a:lstStyle/>
        <a:p>
          <a:endParaRPr lang="ru-RU"/>
        </a:p>
      </dgm:t>
    </dgm:pt>
    <dgm:pt modelId="{93EC52E7-9EBB-44AF-9524-8796D8EEB77F}" type="pres">
      <dgm:prSet presAssocID="{C90CDF05-CA54-4E0B-89BE-AAC4B0834225}" presName="spacerL" presStyleCnt="0"/>
      <dgm:spPr/>
    </dgm:pt>
    <dgm:pt modelId="{68A9F756-524A-4710-9090-D4A9C86FE9F3}" type="pres">
      <dgm:prSet presAssocID="{C90CDF05-CA54-4E0B-89BE-AAC4B0834225}" presName="sibTrans" presStyleLbl="sibTrans2D1" presStyleIdx="1" presStyleCnt="3"/>
      <dgm:spPr/>
      <dgm:t>
        <a:bodyPr/>
        <a:lstStyle/>
        <a:p>
          <a:endParaRPr lang="ru-RU"/>
        </a:p>
      </dgm:t>
    </dgm:pt>
    <dgm:pt modelId="{45785E36-3009-48E9-9830-242A2D53985B}" type="pres">
      <dgm:prSet presAssocID="{C90CDF05-CA54-4E0B-89BE-AAC4B0834225}" presName="spacerR" presStyleCnt="0"/>
      <dgm:spPr/>
    </dgm:pt>
    <dgm:pt modelId="{0A82FEEA-9E82-4C3F-8A74-D5BDA4B29391}" type="pres">
      <dgm:prSet presAssocID="{22502550-6A90-4969-BACE-830EC065E3B5}" presName="node" presStyleLbl="node1" presStyleIdx="2" presStyleCnt="4">
        <dgm:presLayoutVars>
          <dgm:bulletEnabled val="1"/>
        </dgm:presLayoutVars>
      </dgm:prSet>
      <dgm:spPr>
        <a:prstGeom prst="rect">
          <a:avLst/>
        </a:prstGeom>
      </dgm:spPr>
      <dgm:t>
        <a:bodyPr/>
        <a:lstStyle/>
        <a:p>
          <a:endParaRPr lang="ru-RU"/>
        </a:p>
      </dgm:t>
    </dgm:pt>
    <dgm:pt modelId="{07A5845B-EF19-462C-A519-08C679BDE092}" type="pres">
      <dgm:prSet presAssocID="{2B57C537-67CC-4B0F-8A4C-D7459A4FC3B7}" presName="spacerL" presStyleCnt="0"/>
      <dgm:spPr/>
    </dgm:pt>
    <dgm:pt modelId="{F53D55AA-A736-4A48-95DC-210446E3461A}" type="pres">
      <dgm:prSet presAssocID="{2B57C537-67CC-4B0F-8A4C-D7459A4FC3B7}" presName="sibTrans" presStyleLbl="sibTrans2D1" presStyleIdx="2" presStyleCnt="3"/>
      <dgm:spPr/>
      <dgm:t>
        <a:bodyPr/>
        <a:lstStyle/>
        <a:p>
          <a:endParaRPr lang="ru-RU"/>
        </a:p>
      </dgm:t>
    </dgm:pt>
    <dgm:pt modelId="{F2D5C057-20B1-4869-98DC-3A0624CFB1A9}" type="pres">
      <dgm:prSet presAssocID="{2B57C537-67CC-4B0F-8A4C-D7459A4FC3B7}" presName="spacerR" presStyleCnt="0"/>
      <dgm:spPr/>
    </dgm:pt>
    <dgm:pt modelId="{0794CE5B-ED69-451E-8EA3-CB98EEFD5361}" type="pres">
      <dgm:prSet presAssocID="{1ABDD90F-4E41-4F16-B02A-DD537F996E42}" presName="node" presStyleLbl="node1" presStyleIdx="3" presStyleCnt="4">
        <dgm:presLayoutVars>
          <dgm:bulletEnabled val="1"/>
        </dgm:presLayoutVars>
      </dgm:prSet>
      <dgm:spPr>
        <a:prstGeom prst="rect">
          <a:avLst/>
        </a:prstGeom>
      </dgm:spPr>
      <dgm:t>
        <a:bodyPr/>
        <a:lstStyle/>
        <a:p>
          <a:endParaRPr lang="ru-RU"/>
        </a:p>
      </dgm:t>
    </dgm:pt>
  </dgm:ptLst>
  <dgm:cxnLst>
    <dgm:cxn modelId="{1F2E30AD-AE09-44E8-AF20-4A4B21F53BE9}" srcId="{D878740C-BD18-47C8-A033-D0F97C750224}" destId="{A1FD0902-5D52-4187-835A-C98449A8ED98}" srcOrd="1" destOrd="0" parTransId="{4F190072-124D-4A4C-9260-72F22A4AD24E}" sibTransId="{C90CDF05-CA54-4E0B-89BE-AAC4B0834225}"/>
    <dgm:cxn modelId="{B947152C-8C82-4EDD-AA72-613CC8A74164}" type="presOf" srcId="{5FFC8677-084C-4C60-91CB-7E5BCE70DEA1}" destId="{B391B42A-B01F-43B2-B74A-AC247612AA57}" srcOrd="0" destOrd="0" presId="urn:microsoft.com/office/officeart/2005/8/layout/equation1"/>
    <dgm:cxn modelId="{36FD860D-962F-473F-9ED0-B7ABE9781E8C}" srcId="{D878740C-BD18-47C8-A033-D0F97C750224}" destId="{71D9755A-4652-447F-B54E-A5E07E0649D1}" srcOrd="0" destOrd="0" parTransId="{49810581-0058-444F-86CE-98B2B85A9DB4}" sibTransId="{5FFC8677-084C-4C60-91CB-7E5BCE70DEA1}"/>
    <dgm:cxn modelId="{ACF0591D-9506-4314-9E1F-C5DD33B2322B}" type="presOf" srcId="{C90CDF05-CA54-4E0B-89BE-AAC4B0834225}" destId="{68A9F756-524A-4710-9090-D4A9C86FE9F3}" srcOrd="0" destOrd="0" presId="urn:microsoft.com/office/officeart/2005/8/layout/equation1"/>
    <dgm:cxn modelId="{83B7C0AD-E17A-4A22-A9F9-F0D489BA4C1D}" type="presOf" srcId="{A1FD0902-5D52-4187-835A-C98449A8ED98}" destId="{7C711328-5CAE-4469-8495-0B632CAA3B0F}" srcOrd="0" destOrd="0" presId="urn:microsoft.com/office/officeart/2005/8/layout/equation1"/>
    <dgm:cxn modelId="{468AAFA8-8477-4E03-AFC6-7C00DD04D01B}" type="presOf" srcId="{1ABDD90F-4E41-4F16-B02A-DD537F996E42}" destId="{0794CE5B-ED69-451E-8EA3-CB98EEFD5361}" srcOrd="0" destOrd="0" presId="urn:microsoft.com/office/officeart/2005/8/layout/equation1"/>
    <dgm:cxn modelId="{9D1C594C-ABB5-460A-A064-659CE2003D14}" type="presOf" srcId="{2B57C537-67CC-4B0F-8A4C-D7459A4FC3B7}" destId="{F53D55AA-A736-4A48-95DC-210446E3461A}" srcOrd="0" destOrd="0" presId="urn:microsoft.com/office/officeart/2005/8/layout/equation1"/>
    <dgm:cxn modelId="{91C1A647-0183-4D41-9B93-24475A17346C}" srcId="{D878740C-BD18-47C8-A033-D0F97C750224}" destId="{22502550-6A90-4969-BACE-830EC065E3B5}" srcOrd="2" destOrd="0" parTransId="{03FF7DF2-9F7B-464F-8C68-A6899583C107}" sibTransId="{2B57C537-67CC-4B0F-8A4C-D7459A4FC3B7}"/>
    <dgm:cxn modelId="{FB70222A-6C9E-4E9C-BFFC-DFD138B48E5C}" type="presOf" srcId="{22502550-6A90-4969-BACE-830EC065E3B5}" destId="{0A82FEEA-9E82-4C3F-8A74-D5BDA4B29391}" srcOrd="0" destOrd="0" presId="urn:microsoft.com/office/officeart/2005/8/layout/equation1"/>
    <dgm:cxn modelId="{C83E982C-5B36-4ACD-9992-469353B7D7AE}" srcId="{D878740C-BD18-47C8-A033-D0F97C750224}" destId="{1ABDD90F-4E41-4F16-B02A-DD537F996E42}" srcOrd="3" destOrd="0" parTransId="{54DBDD11-0B77-4DFC-A4E5-969B8FBB058D}" sibTransId="{070C860A-3172-4B68-A606-EF63DF6BD49C}"/>
    <dgm:cxn modelId="{B0AA4695-7A7A-4D0E-B2BB-470BFE48AE96}" type="presOf" srcId="{71D9755A-4652-447F-B54E-A5E07E0649D1}" destId="{33B6A641-947B-4523-B6D6-D9C45D0FE586}" srcOrd="0" destOrd="0" presId="urn:microsoft.com/office/officeart/2005/8/layout/equation1"/>
    <dgm:cxn modelId="{0A900DF4-AC97-4770-919C-220AE69DFB52}" type="presOf" srcId="{D878740C-BD18-47C8-A033-D0F97C750224}" destId="{99E6A236-2700-4013-8FB6-2D3F6A8EE5D9}" srcOrd="0" destOrd="0" presId="urn:microsoft.com/office/officeart/2005/8/layout/equation1"/>
    <dgm:cxn modelId="{86972A54-626A-4356-9036-B362979A7C56}" type="presParOf" srcId="{99E6A236-2700-4013-8FB6-2D3F6A8EE5D9}" destId="{33B6A641-947B-4523-B6D6-D9C45D0FE586}" srcOrd="0" destOrd="0" presId="urn:microsoft.com/office/officeart/2005/8/layout/equation1"/>
    <dgm:cxn modelId="{5BDF40C8-5B42-49F5-BE47-969856F23F88}" type="presParOf" srcId="{99E6A236-2700-4013-8FB6-2D3F6A8EE5D9}" destId="{48B0CF6D-7BBA-4672-934A-2B9D0DFA3B1A}" srcOrd="1" destOrd="0" presId="urn:microsoft.com/office/officeart/2005/8/layout/equation1"/>
    <dgm:cxn modelId="{3CF80C2B-D340-4BDC-9C9E-A00BB446E959}" type="presParOf" srcId="{99E6A236-2700-4013-8FB6-2D3F6A8EE5D9}" destId="{B391B42A-B01F-43B2-B74A-AC247612AA57}" srcOrd="2" destOrd="0" presId="urn:microsoft.com/office/officeart/2005/8/layout/equation1"/>
    <dgm:cxn modelId="{D40CBD4F-7A45-46D1-8F3A-FBBC60D6B75F}" type="presParOf" srcId="{99E6A236-2700-4013-8FB6-2D3F6A8EE5D9}" destId="{810A68DD-9E30-4FC0-8535-044C0F990537}" srcOrd="3" destOrd="0" presId="urn:microsoft.com/office/officeart/2005/8/layout/equation1"/>
    <dgm:cxn modelId="{EFD36144-E966-449D-B33E-62477C5EC03C}" type="presParOf" srcId="{99E6A236-2700-4013-8FB6-2D3F6A8EE5D9}" destId="{7C711328-5CAE-4469-8495-0B632CAA3B0F}" srcOrd="4" destOrd="0" presId="urn:microsoft.com/office/officeart/2005/8/layout/equation1"/>
    <dgm:cxn modelId="{DB0F5D51-FA82-48EE-8C69-6C606EFC718C}" type="presParOf" srcId="{99E6A236-2700-4013-8FB6-2D3F6A8EE5D9}" destId="{93EC52E7-9EBB-44AF-9524-8796D8EEB77F}" srcOrd="5" destOrd="0" presId="urn:microsoft.com/office/officeart/2005/8/layout/equation1"/>
    <dgm:cxn modelId="{38E05B40-C964-4F31-B994-CC2D0949E33C}" type="presParOf" srcId="{99E6A236-2700-4013-8FB6-2D3F6A8EE5D9}" destId="{68A9F756-524A-4710-9090-D4A9C86FE9F3}" srcOrd="6" destOrd="0" presId="urn:microsoft.com/office/officeart/2005/8/layout/equation1"/>
    <dgm:cxn modelId="{A9665490-C658-4B01-80C0-DC6FAEAA2FEA}" type="presParOf" srcId="{99E6A236-2700-4013-8FB6-2D3F6A8EE5D9}" destId="{45785E36-3009-48E9-9830-242A2D53985B}" srcOrd="7" destOrd="0" presId="urn:microsoft.com/office/officeart/2005/8/layout/equation1"/>
    <dgm:cxn modelId="{D7F9DDAA-8DCF-464D-8234-44C52E92F8DF}" type="presParOf" srcId="{99E6A236-2700-4013-8FB6-2D3F6A8EE5D9}" destId="{0A82FEEA-9E82-4C3F-8A74-D5BDA4B29391}" srcOrd="8" destOrd="0" presId="urn:microsoft.com/office/officeart/2005/8/layout/equation1"/>
    <dgm:cxn modelId="{004F0E00-FD48-4A96-8345-78A9152C9BFC}" type="presParOf" srcId="{99E6A236-2700-4013-8FB6-2D3F6A8EE5D9}" destId="{07A5845B-EF19-462C-A519-08C679BDE092}" srcOrd="9" destOrd="0" presId="urn:microsoft.com/office/officeart/2005/8/layout/equation1"/>
    <dgm:cxn modelId="{016C51C1-9750-4521-A2B2-4C0721D5A297}" type="presParOf" srcId="{99E6A236-2700-4013-8FB6-2D3F6A8EE5D9}" destId="{F53D55AA-A736-4A48-95DC-210446E3461A}" srcOrd="10" destOrd="0" presId="urn:microsoft.com/office/officeart/2005/8/layout/equation1"/>
    <dgm:cxn modelId="{971554BC-E594-4019-987A-F0FC6460FA53}" type="presParOf" srcId="{99E6A236-2700-4013-8FB6-2D3F6A8EE5D9}" destId="{F2D5C057-20B1-4869-98DC-3A0624CFB1A9}" srcOrd="11" destOrd="0" presId="urn:microsoft.com/office/officeart/2005/8/layout/equation1"/>
    <dgm:cxn modelId="{222AF2C0-4324-4970-9F8F-E8CF83E5C50A}" type="presParOf" srcId="{99E6A236-2700-4013-8FB6-2D3F6A8EE5D9}" destId="{0794CE5B-ED69-451E-8EA3-CB98EEFD5361}" srcOrd="12"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AAE0BBE-A856-4A37-ACBA-CB0510A3F8B6}"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ru-RU"/>
        </a:p>
      </dgm:t>
    </dgm:pt>
    <dgm:pt modelId="{E7D16054-C5E6-4C7F-B840-11D68D9E9D3B}">
      <dgm:prSet custT="1">
        <dgm:style>
          <a:lnRef idx="1">
            <a:schemeClr val="accent5"/>
          </a:lnRef>
          <a:fillRef idx="2">
            <a:schemeClr val="accent5"/>
          </a:fillRef>
          <a:effectRef idx="1">
            <a:schemeClr val="accent5"/>
          </a:effectRef>
          <a:fontRef idx="minor">
            <a:schemeClr val="dk1"/>
          </a:fontRef>
        </dgm:style>
      </dgm:prSet>
      <dgm:spPr/>
      <dgm:t>
        <a:bodyPr/>
        <a:lstStyle/>
        <a:p>
          <a:pPr rtl="0"/>
          <a:r>
            <a:rPr lang="en-US" sz="2400" b="1" i="0" baseline="0" dirty="0" smtClean="0">
              <a:solidFill>
                <a:schemeClr val="tx1"/>
              </a:solidFill>
              <a:latin typeface="Arial" pitchFamily="34" charset="0"/>
              <a:cs typeface="Arial" pitchFamily="34" charset="0"/>
            </a:rPr>
            <a:t>I</a:t>
          </a:r>
          <a:r>
            <a:rPr lang="ru-RU" sz="2400" b="1" i="0" baseline="0" dirty="0" smtClean="0">
              <a:solidFill>
                <a:schemeClr val="tx1"/>
              </a:solidFill>
              <a:latin typeface="Arial" pitchFamily="34" charset="0"/>
              <a:cs typeface="Arial" pitchFamily="34" charset="0"/>
            </a:rPr>
            <a:t> этап. «Экскурс в историю»</a:t>
          </a:r>
          <a:endParaRPr lang="ru-RU" sz="2400" b="1" i="0" baseline="0" dirty="0">
            <a:solidFill>
              <a:schemeClr val="tx1"/>
            </a:solidFill>
            <a:latin typeface="Arial" pitchFamily="34" charset="0"/>
            <a:cs typeface="Arial" pitchFamily="34" charset="0"/>
          </a:endParaRPr>
        </a:p>
      </dgm:t>
    </dgm:pt>
    <dgm:pt modelId="{5D5E6442-582C-4B10-9BFB-E696A27F17B2}" type="parTrans" cxnId="{255C5ED9-AE80-436F-A88C-845DE22407D9}">
      <dgm:prSet/>
      <dgm:spPr/>
      <dgm:t>
        <a:bodyPr/>
        <a:lstStyle/>
        <a:p>
          <a:endParaRPr lang="ru-RU" sz="2400" b="1">
            <a:solidFill>
              <a:schemeClr val="tx1"/>
            </a:solidFill>
            <a:latin typeface="Arial" pitchFamily="34" charset="0"/>
            <a:cs typeface="Arial" pitchFamily="34" charset="0"/>
          </a:endParaRPr>
        </a:p>
      </dgm:t>
    </dgm:pt>
    <dgm:pt modelId="{BCE29CD4-07DD-402C-9674-B7628C7AA928}" type="sibTrans" cxnId="{255C5ED9-AE80-436F-A88C-845DE22407D9}">
      <dgm:prSet/>
      <dgm:spPr/>
      <dgm:t>
        <a:bodyPr/>
        <a:lstStyle/>
        <a:p>
          <a:endParaRPr lang="ru-RU" sz="2400" b="1">
            <a:solidFill>
              <a:schemeClr val="tx1"/>
            </a:solidFill>
            <a:latin typeface="Arial" pitchFamily="34" charset="0"/>
            <a:cs typeface="Arial" pitchFamily="34" charset="0"/>
          </a:endParaRPr>
        </a:p>
      </dgm:t>
    </dgm:pt>
    <dgm:pt modelId="{CFEEAE5D-53FD-4FF3-AC8F-53A052AFFBEB}">
      <dgm:prSet custT="1">
        <dgm:style>
          <a:lnRef idx="1">
            <a:schemeClr val="accent4"/>
          </a:lnRef>
          <a:fillRef idx="2">
            <a:schemeClr val="accent4"/>
          </a:fillRef>
          <a:effectRef idx="1">
            <a:schemeClr val="accent4"/>
          </a:effectRef>
          <a:fontRef idx="minor">
            <a:schemeClr val="dk1"/>
          </a:fontRef>
        </dgm:style>
      </dgm:prSet>
      <dgm:spPr/>
      <dgm:t>
        <a:bodyPr/>
        <a:lstStyle/>
        <a:p>
          <a:pPr rtl="0"/>
          <a:r>
            <a:rPr lang="en-US" sz="2400" b="1" i="0" baseline="0" dirty="0" smtClean="0">
              <a:solidFill>
                <a:schemeClr val="tx1"/>
              </a:solidFill>
              <a:latin typeface="Arial" pitchFamily="34" charset="0"/>
              <a:cs typeface="Arial" pitchFamily="34" charset="0"/>
            </a:rPr>
            <a:t>II</a:t>
          </a:r>
          <a:r>
            <a:rPr lang="ru-RU" sz="2400" b="1" i="0" baseline="0" dirty="0" smtClean="0">
              <a:solidFill>
                <a:schemeClr val="tx1"/>
              </a:solidFill>
              <a:latin typeface="Arial" pitchFamily="34" charset="0"/>
              <a:cs typeface="Arial" pitchFamily="34" charset="0"/>
            </a:rPr>
            <a:t> этап. «Колпино в годы войны», </a:t>
          </a:r>
          <a:endParaRPr lang="ru-RU" sz="2400" b="1" i="0" baseline="0" dirty="0">
            <a:solidFill>
              <a:schemeClr val="tx1"/>
            </a:solidFill>
            <a:latin typeface="Arial" pitchFamily="34" charset="0"/>
            <a:cs typeface="Arial" pitchFamily="34" charset="0"/>
          </a:endParaRPr>
        </a:p>
      </dgm:t>
    </dgm:pt>
    <dgm:pt modelId="{B23EE576-A2CF-49B9-8F3F-7B187218F40B}" type="parTrans" cxnId="{226D343B-1BFE-4B26-BAD4-FEF4F403AE81}">
      <dgm:prSet/>
      <dgm:spPr/>
      <dgm:t>
        <a:bodyPr/>
        <a:lstStyle/>
        <a:p>
          <a:endParaRPr lang="ru-RU" sz="2400" b="1">
            <a:solidFill>
              <a:schemeClr val="tx1"/>
            </a:solidFill>
            <a:latin typeface="Arial" pitchFamily="34" charset="0"/>
            <a:cs typeface="Arial" pitchFamily="34" charset="0"/>
          </a:endParaRPr>
        </a:p>
      </dgm:t>
    </dgm:pt>
    <dgm:pt modelId="{11EE4E12-A152-477C-AA46-F89949B6717F}" type="sibTrans" cxnId="{226D343B-1BFE-4B26-BAD4-FEF4F403AE81}">
      <dgm:prSet/>
      <dgm:spPr/>
      <dgm:t>
        <a:bodyPr/>
        <a:lstStyle/>
        <a:p>
          <a:endParaRPr lang="ru-RU" sz="2400" b="1">
            <a:solidFill>
              <a:schemeClr val="tx1"/>
            </a:solidFill>
            <a:latin typeface="Arial" pitchFamily="34" charset="0"/>
            <a:cs typeface="Arial" pitchFamily="34" charset="0"/>
          </a:endParaRPr>
        </a:p>
      </dgm:t>
    </dgm:pt>
    <dgm:pt modelId="{D89992ED-D63F-4D0E-A80F-9D21B09E4E15}">
      <dgm:prSet custT="1">
        <dgm:style>
          <a:lnRef idx="1">
            <a:schemeClr val="accent6"/>
          </a:lnRef>
          <a:fillRef idx="2">
            <a:schemeClr val="accent6"/>
          </a:fillRef>
          <a:effectRef idx="1">
            <a:schemeClr val="accent6"/>
          </a:effectRef>
          <a:fontRef idx="minor">
            <a:schemeClr val="dk1"/>
          </a:fontRef>
        </dgm:style>
      </dgm:prSet>
      <dgm:spPr/>
      <dgm:t>
        <a:bodyPr/>
        <a:lstStyle/>
        <a:p>
          <a:pPr rtl="0"/>
          <a:r>
            <a:rPr lang="en-US" sz="2400" b="1" i="0" baseline="0" dirty="0" smtClean="0">
              <a:solidFill>
                <a:schemeClr val="tx1"/>
              </a:solidFill>
              <a:latin typeface="Arial" pitchFamily="34" charset="0"/>
              <a:cs typeface="Arial" pitchFamily="34" charset="0"/>
            </a:rPr>
            <a:t>III</a:t>
          </a:r>
          <a:r>
            <a:rPr lang="ru-RU" sz="2400" b="1" i="0" baseline="0" dirty="0" smtClean="0">
              <a:solidFill>
                <a:schemeClr val="tx1"/>
              </a:solidFill>
              <a:latin typeface="Arial" pitchFamily="34" charset="0"/>
              <a:cs typeface="Arial" pitchFamily="34" charset="0"/>
            </a:rPr>
            <a:t> этап. «Улицы героев»</a:t>
          </a:r>
          <a:endParaRPr lang="ru-RU" sz="2400" b="1" i="0" baseline="0" dirty="0">
            <a:solidFill>
              <a:schemeClr val="tx1"/>
            </a:solidFill>
            <a:latin typeface="Arial" pitchFamily="34" charset="0"/>
            <a:cs typeface="Arial" pitchFamily="34" charset="0"/>
          </a:endParaRPr>
        </a:p>
      </dgm:t>
    </dgm:pt>
    <dgm:pt modelId="{E8124DF1-DACB-4D98-8406-BDF023324C5B}" type="parTrans" cxnId="{7C80277C-19FF-4A6C-97FE-BFC2FF88AC4E}">
      <dgm:prSet/>
      <dgm:spPr/>
      <dgm:t>
        <a:bodyPr/>
        <a:lstStyle/>
        <a:p>
          <a:endParaRPr lang="ru-RU" sz="2400" b="1">
            <a:solidFill>
              <a:schemeClr val="tx1"/>
            </a:solidFill>
            <a:latin typeface="Arial" pitchFamily="34" charset="0"/>
            <a:cs typeface="Arial" pitchFamily="34" charset="0"/>
          </a:endParaRPr>
        </a:p>
      </dgm:t>
    </dgm:pt>
    <dgm:pt modelId="{9FA7B07D-0805-41CD-8E74-57E276410910}" type="sibTrans" cxnId="{7C80277C-19FF-4A6C-97FE-BFC2FF88AC4E}">
      <dgm:prSet/>
      <dgm:spPr/>
      <dgm:t>
        <a:bodyPr/>
        <a:lstStyle/>
        <a:p>
          <a:endParaRPr lang="ru-RU" sz="2400" b="1">
            <a:solidFill>
              <a:schemeClr val="tx1"/>
            </a:solidFill>
            <a:latin typeface="Arial" pitchFamily="34" charset="0"/>
            <a:cs typeface="Arial" pitchFamily="34" charset="0"/>
          </a:endParaRPr>
        </a:p>
      </dgm:t>
    </dgm:pt>
    <dgm:pt modelId="{12120F43-7A1B-45AA-A6A5-F0710B145F79}">
      <dgm:prSet custT="1">
        <dgm:style>
          <a:lnRef idx="1">
            <a:schemeClr val="accent3"/>
          </a:lnRef>
          <a:fillRef idx="2">
            <a:schemeClr val="accent3"/>
          </a:fillRef>
          <a:effectRef idx="1">
            <a:schemeClr val="accent3"/>
          </a:effectRef>
          <a:fontRef idx="minor">
            <a:schemeClr val="dk1"/>
          </a:fontRef>
        </dgm:style>
      </dgm:prSet>
      <dgm:spPr/>
      <dgm:t>
        <a:bodyPr/>
        <a:lstStyle/>
        <a:p>
          <a:pPr rtl="0"/>
          <a:r>
            <a:rPr lang="en-US" sz="2400" b="1" i="0" baseline="0" dirty="0" smtClean="0">
              <a:solidFill>
                <a:schemeClr val="tx1"/>
              </a:solidFill>
              <a:latin typeface="Arial" pitchFamily="34" charset="0"/>
              <a:cs typeface="Arial" pitchFamily="34" charset="0"/>
            </a:rPr>
            <a:t>IV</a:t>
          </a:r>
          <a:r>
            <a:rPr lang="ru-RU" sz="2400" b="1" i="0" baseline="0" dirty="0" smtClean="0">
              <a:solidFill>
                <a:schemeClr val="tx1"/>
              </a:solidFill>
              <a:latin typeface="Arial" pitchFamily="34" charset="0"/>
              <a:cs typeface="Arial" pitchFamily="34" charset="0"/>
            </a:rPr>
            <a:t> этап. «Никто не забыт и ничто не забыто»</a:t>
          </a:r>
          <a:endParaRPr lang="ru-RU" sz="2400" b="1" i="0" baseline="0" dirty="0">
            <a:solidFill>
              <a:schemeClr val="tx1"/>
            </a:solidFill>
            <a:latin typeface="Arial" pitchFamily="34" charset="0"/>
            <a:cs typeface="Arial" pitchFamily="34" charset="0"/>
          </a:endParaRPr>
        </a:p>
      </dgm:t>
    </dgm:pt>
    <dgm:pt modelId="{97BCC9D8-4F55-4382-B851-480A1ECA0E4E}" type="parTrans" cxnId="{3A5F2CF2-305C-4256-BFE5-401F29B60464}">
      <dgm:prSet/>
      <dgm:spPr/>
      <dgm:t>
        <a:bodyPr/>
        <a:lstStyle/>
        <a:p>
          <a:endParaRPr lang="ru-RU" sz="2400" b="1">
            <a:solidFill>
              <a:schemeClr val="tx1"/>
            </a:solidFill>
            <a:latin typeface="Arial" pitchFamily="34" charset="0"/>
            <a:cs typeface="Arial" pitchFamily="34" charset="0"/>
          </a:endParaRPr>
        </a:p>
      </dgm:t>
    </dgm:pt>
    <dgm:pt modelId="{7311B704-97AB-4C75-8FC2-EDD43CC2C657}" type="sibTrans" cxnId="{3A5F2CF2-305C-4256-BFE5-401F29B60464}">
      <dgm:prSet/>
      <dgm:spPr/>
      <dgm:t>
        <a:bodyPr/>
        <a:lstStyle/>
        <a:p>
          <a:endParaRPr lang="ru-RU" sz="2400" b="1">
            <a:solidFill>
              <a:schemeClr val="tx1"/>
            </a:solidFill>
            <a:latin typeface="Arial" pitchFamily="34" charset="0"/>
            <a:cs typeface="Arial" pitchFamily="34" charset="0"/>
          </a:endParaRPr>
        </a:p>
      </dgm:t>
    </dgm:pt>
    <dgm:pt modelId="{D07BEDDD-2F87-469E-BAC7-4F394043832E}">
      <dgm:prSet custT="1">
        <dgm:style>
          <a:lnRef idx="1">
            <a:schemeClr val="accent2"/>
          </a:lnRef>
          <a:fillRef idx="2">
            <a:schemeClr val="accent2"/>
          </a:fillRef>
          <a:effectRef idx="1">
            <a:schemeClr val="accent2"/>
          </a:effectRef>
          <a:fontRef idx="minor">
            <a:schemeClr val="dk1"/>
          </a:fontRef>
        </dgm:style>
      </dgm:prSet>
      <dgm:spPr/>
      <dgm:t>
        <a:bodyPr/>
        <a:lstStyle/>
        <a:p>
          <a:pPr rtl="0"/>
          <a:r>
            <a:rPr lang="en-US" sz="2400" b="1" i="0" baseline="0" dirty="0" smtClean="0">
              <a:solidFill>
                <a:schemeClr val="tx1"/>
              </a:solidFill>
              <a:latin typeface="Arial" pitchFamily="34" charset="0"/>
              <a:cs typeface="Arial" pitchFamily="34" charset="0"/>
            </a:rPr>
            <a:t>V</a:t>
          </a:r>
          <a:r>
            <a:rPr lang="ru-RU" sz="2400" b="1" i="0" baseline="0" dirty="0" smtClean="0">
              <a:solidFill>
                <a:schemeClr val="tx1"/>
              </a:solidFill>
              <a:latin typeface="Arial" pitchFamily="34" charset="0"/>
              <a:cs typeface="Arial" pitchFamily="34" charset="0"/>
            </a:rPr>
            <a:t> этап. «Слава и память в веках»</a:t>
          </a:r>
          <a:endParaRPr lang="ru-RU" sz="2400" b="1" i="0" baseline="0" dirty="0">
            <a:solidFill>
              <a:schemeClr val="tx1"/>
            </a:solidFill>
            <a:latin typeface="Arial" pitchFamily="34" charset="0"/>
            <a:cs typeface="Arial" pitchFamily="34" charset="0"/>
          </a:endParaRPr>
        </a:p>
      </dgm:t>
    </dgm:pt>
    <dgm:pt modelId="{1EA8F499-4525-4F8C-B42F-010179B3BCCE}" type="parTrans" cxnId="{F8240457-63E2-4478-9DEA-79703EA43046}">
      <dgm:prSet/>
      <dgm:spPr/>
      <dgm:t>
        <a:bodyPr/>
        <a:lstStyle/>
        <a:p>
          <a:endParaRPr lang="ru-RU" sz="2400" b="1">
            <a:solidFill>
              <a:schemeClr val="tx1"/>
            </a:solidFill>
            <a:latin typeface="Arial" pitchFamily="34" charset="0"/>
            <a:cs typeface="Arial" pitchFamily="34" charset="0"/>
          </a:endParaRPr>
        </a:p>
      </dgm:t>
    </dgm:pt>
    <dgm:pt modelId="{E52DDF37-163E-4712-AB27-799238F888CE}" type="sibTrans" cxnId="{F8240457-63E2-4478-9DEA-79703EA43046}">
      <dgm:prSet/>
      <dgm:spPr/>
      <dgm:t>
        <a:bodyPr/>
        <a:lstStyle/>
        <a:p>
          <a:endParaRPr lang="ru-RU" sz="2400" b="1">
            <a:solidFill>
              <a:schemeClr val="tx1"/>
            </a:solidFill>
            <a:latin typeface="Arial" pitchFamily="34" charset="0"/>
            <a:cs typeface="Arial" pitchFamily="34" charset="0"/>
          </a:endParaRPr>
        </a:p>
      </dgm:t>
    </dgm:pt>
    <dgm:pt modelId="{5BEA04D9-39EB-4AFB-94BE-61EF38789871}" type="pres">
      <dgm:prSet presAssocID="{3AAE0BBE-A856-4A37-ACBA-CB0510A3F8B6}" presName="Name0" presStyleCnt="0">
        <dgm:presLayoutVars>
          <dgm:dir/>
          <dgm:animLvl val="lvl"/>
          <dgm:resizeHandles val="exact"/>
        </dgm:presLayoutVars>
      </dgm:prSet>
      <dgm:spPr/>
      <dgm:t>
        <a:bodyPr/>
        <a:lstStyle/>
        <a:p>
          <a:endParaRPr lang="ru-RU"/>
        </a:p>
      </dgm:t>
    </dgm:pt>
    <dgm:pt modelId="{A4C2BBA7-7BE5-4B16-A024-B34CE659AEF0}" type="pres">
      <dgm:prSet presAssocID="{D07BEDDD-2F87-469E-BAC7-4F394043832E}" presName="boxAndChildren" presStyleCnt="0"/>
      <dgm:spPr/>
    </dgm:pt>
    <dgm:pt modelId="{29CD32ED-C235-49DE-8828-CD6E9F91D886}" type="pres">
      <dgm:prSet presAssocID="{D07BEDDD-2F87-469E-BAC7-4F394043832E}" presName="parentTextBox" presStyleLbl="node1" presStyleIdx="0" presStyleCnt="5"/>
      <dgm:spPr/>
      <dgm:t>
        <a:bodyPr/>
        <a:lstStyle/>
        <a:p>
          <a:endParaRPr lang="ru-RU"/>
        </a:p>
      </dgm:t>
    </dgm:pt>
    <dgm:pt modelId="{7091B1A0-D0F6-4D6E-AA58-C181E1D668EF}" type="pres">
      <dgm:prSet presAssocID="{7311B704-97AB-4C75-8FC2-EDD43CC2C657}" presName="sp" presStyleCnt="0"/>
      <dgm:spPr/>
    </dgm:pt>
    <dgm:pt modelId="{29755578-A8F4-4B04-97A9-25F53183D706}" type="pres">
      <dgm:prSet presAssocID="{12120F43-7A1B-45AA-A6A5-F0710B145F79}" presName="arrowAndChildren" presStyleCnt="0"/>
      <dgm:spPr/>
    </dgm:pt>
    <dgm:pt modelId="{49D3758B-D3D5-4780-A1CB-7382637156EF}" type="pres">
      <dgm:prSet presAssocID="{12120F43-7A1B-45AA-A6A5-F0710B145F79}" presName="parentTextArrow" presStyleLbl="node1" presStyleIdx="1" presStyleCnt="5"/>
      <dgm:spPr/>
      <dgm:t>
        <a:bodyPr/>
        <a:lstStyle/>
        <a:p>
          <a:endParaRPr lang="ru-RU"/>
        </a:p>
      </dgm:t>
    </dgm:pt>
    <dgm:pt modelId="{79DE2561-F3C6-4F4F-9A5C-730A963661F6}" type="pres">
      <dgm:prSet presAssocID="{9FA7B07D-0805-41CD-8E74-57E276410910}" presName="sp" presStyleCnt="0"/>
      <dgm:spPr/>
    </dgm:pt>
    <dgm:pt modelId="{7B6382A7-D200-4FFB-91B4-80431E89C785}" type="pres">
      <dgm:prSet presAssocID="{D89992ED-D63F-4D0E-A80F-9D21B09E4E15}" presName="arrowAndChildren" presStyleCnt="0"/>
      <dgm:spPr/>
    </dgm:pt>
    <dgm:pt modelId="{809B998F-4017-4D2D-8B24-F3622A4C92AA}" type="pres">
      <dgm:prSet presAssocID="{D89992ED-D63F-4D0E-A80F-9D21B09E4E15}" presName="parentTextArrow" presStyleLbl="node1" presStyleIdx="2" presStyleCnt="5"/>
      <dgm:spPr/>
      <dgm:t>
        <a:bodyPr/>
        <a:lstStyle/>
        <a:p>
          <a:endParaRPr lang="ru-RU"/>
        </a:p>
      </dgm:t>
    </dgm:pt>
    <dgm:pt modelId="{4EEDC95B-5678-4377-9BBD-E3DCF77B99B8}" type="pres">
      <dgm:prSet presAssocID="{11EE4E12-A152-477C-AA46-F89949B6717F}" presName="sp" presStyleCnt="0"/>
      <dgm:spPr/>
    </dgm:pt>
    <dgm:pt modelId="{93620FCB-38B9-46BC-9C05-41C388A2E4BE}" type="pres">
      <dgm:prSet presAssocID="{CFEEAE5D-53FD-4FF3-AC8F-53A052AFFBEB}" presName="arrowAndChildren" presStyleCnt="0"/>
      <dgm:spPr/>
    </dgm:pt>
    <dgm:pt modelId="{637D0F1D-7237-4172-8C6F-7E29F36477D2}" type="pres">
      <dgm:prSet presAssocID="{CFEEAE5D-53FD-4FF3-AC8F-53A052AFFBEB}" presName="parentTextArrow" presStyleLbl="node1" presStyleIdx="3" presStyleCnt="5"/>
      <dgm:spPr/>
      <dgm:t>
        <a:bodyPr/>
        <a:lstStyle/>
        <a:p>
          <a:endParaRPr lang="ru-RU"/>
        </a:p>
      </dgm:t>
    </dgm:pt>
    <dgm:pt modelId="{84A43143-73CE-48A8-8424-1932189D1E55}" type="pres">
      <dgm:prSet presAssocID="{BCE29CD4-07DD-402C-9674-B7628C7AA928}" presName="sp" presStyleCnt="0"/>
      <dgm:spPr/>
    </dgm:pt>
    <dgm:pt modelId="{8CF64734-5906-4B3A-B300-310570ED174E}" type="pres">
      <dgm:prSet presAssocID="{E7D16054-C5E6-4C7F-B840-11D68D9E9D3B}" presName="arrowAndChildren" presStyleCnt="0"/>
      <dgm:spPr/>
    </dgm:pt>
    <dgm:pt modelId="{7E65A602-2E86-40A4-942A-0E98CA13DE4F}" type="pres">
      <dgm:prSet presAssocID="{E7D16054-C5E6-4C7F-B840-11D68D9E9D3B}" presName="parentTextArrow" presStyleLbl="node1" presStyleIdx="4" presStyleCnt="5"/>
      <dgm:spPr/>
      <dgm:t>
        <a:bodyPr/>
        <a:lstStyle/>
        <a:p>
          <a:endParaRPr lang="ru-RU"/>
        </a:p>
      </dgm:t>
    </dgm:pt>
  </dgm:ptLst>
  <dgm:cxnLst>
    <dgm:cxn modelId="{F8240457-63E2-4478-9DEA-79703EA43046}" srcId="{3AAE0BBE-A856-4A37-ACBA-CB0510A3F8B6}" destId="{D07BEDDD-2F87-469E-BAC7-4F394043832E}" srcOrd="4" destOrd="0" parTransId="{1EA8F499-4525-4F8C-B42F-010179B3BCCE}" sibTransId="{E52DDF37-163E-4712-AB27-799238F888CE}"/>
    <dgm:cxn modelId="{383BEE30-CB16-4DAD-BF62-050598B3FB0F}" type="presOf" srcId="{D89992ED-D63F-4D0E-A80F-9D21B09E4E15}" destId="{809B998F-4017-4D2D-8B24-F3622A4C92AA}" srcOrd="0" destOrd="0" presId="urn:microsoft.com/office/officeart/2005/8/layout/process4"/>
    <dgm:cxn modelId="{BA4A939E-8C9D-4F7C-9C3A-B36A05391A64}" type="presOf" srcId="{CFEEAE5D-53FD-4FF3-AC8F-53A052AFFBEB}" destId="{637D0F1D-7237-4172-8C6F-7E29F36477D2}" srcOrd="0" destOrd="0" presId="urn:microsoft.com/office/officeart/2005/8/layout/process4"/>
    <dgm:cxn modelId="{255C5ED9-AE80-436F-A88C-845DE22407D9}" srcId="{3AAE0BBE-A856-4A37-ACBA-CB0510A3F8B6}" destId="{E7D16054-C5E6-4C7F-B840-11D68D9E9D3B}" srcOrd="0" destOrd="0" parTransId="{5D5E6442-582C-4B10-9BFB-E696A27F17B2}" sibTransId="{BCE29CD4-07DD-402C-9674-B7628C7AA928}"/>
    <dgm:cxn modelId="{B25A4035-3808-4E43-9511-75A08204CAC7}" type="presOf" srcId="{12120F43-7A1B-45AA-A6A5-F0710B145F79}" destId="{49D3758B-D3D5-4780-A1CB-7382637156EF}" srcOrd="0" destOrd="0" presId="urn:microsoft.com/office/officeart/2005/8/layout/process4"/>
    <dgm:cxn modelId="{E89B44BE-4DDC-4888-8AC0-466AFE01D5BE}" type="presOf" srcId="{D07BEDDD-2F87-469E-BAC7-4F394043832E}" destId="{29CD32ED-C235-49DE-8828-CD6E9F91D886}" srcOrd="0" destOrd="0" presId="urn:microsoft.com/office/officeart/2005/8/layout/process4"/>
    <dgm:cxn modelId="{AFA3068A-0B0C-4B75-B3E0-8462920ABF18}" type="presOf" srcId="{E7D16054-C5E6-4C7F-B840-11D68D9E9D3B}" destId="{7E65A602-2E86-40A4-942A-0E98CA13DE4F}" srcOrd="0" destOrd="0" presId="urn:microsoft.com/office/officeart/2005/8/layout/process4"/>
    <dgm:cxn modelId="{4D2E98C9-32F8-4A83-B65D-BFEF4C1CC93E}" type="presOf" srcId="{3AAE0BBE-A856-4A37-ACBA-CB0510A3F8B6}" destId="{5BEA04D9-39EB-4AFB-94BE-61EF38789871}" srcOrd="0" destOrd="0" presId="urn:microsoft.com/office/officeart/2005/8/layout/process4"/>
    <dgm:cxn modelId="{3A5F2CF2-305C-4256-BFE5-401F29B60464}" srcId="{3AAE0BBE-A856-4A37-ACBA-CB0510A3F8B6}" destId="{12120F43-7A1B-45AA-A6A5-F0710B145F79}" srcOrd="3" destOrd="0" parTransId="{97BCC9D8-4F55-4382-B851-480A1ECA0E4E}" sibTransId="{7311B704-97AB-4C75-8FC2-EDD43CC2C657}"/>
    <dgm:cxn modelId="{226D343B-1BFE-4B26-BAD4-FEF4F403AE81}" srcId="{3AAE0BBE-A856-4A37-ACBA-CB0510A3F8B6}" destId="{CFEEAE5D-53FD-4FF3-AC8F-53A052AFFBEB}" srcOrd="1" destOrd="0" parTransId="{B23EE576-A2CF-49B9-8F3F-7B187218F40B}" sibTransId="{11EE4E12-A152-477C-AA46-F89949B6717F}"/>
    <dgm:cxn modelId="{7C80277C-19FF-4A6C-97FE-BFC2FF88AC4E}" srcId="{3AAE0BBE-A856-4A37-ACBA-CB0510A3F8B6}" destId="{D89992ED-D63F-4D0E-A80F-9D21B09E4E15}" srcOrd="2" destOrd="0" parTransId="{E8124DF1-DACB-4D98-8406-BDF023324C5B}" sibTransId="{9FA7B07D-0805-41CD-8E74-57E276410910}"/>
    <dgm:cxn modelId="{B4E24746-010A-4762-97BA-E046CA4F64FC}" type="presParOf" srcId="{5BEA04D9-39EB-4AFB-94BE-61EF38789871}" destId="{A4C2BBA7-7BE5-4B16-A024-B34CE659AEF0}" srcOrd="0" destOrd="0" presId="urn:microsoft.com/office/officeart/2005/8/layout/process4"/>
    <dgm:cxn modelId="{7F61983A-7DF4-473F-8831-70A52A72D282}" type="presParOf" srcId="{A4C2BBA7-7BE5-4B16-A024-B34CE659AEF0}" destId="{29CD32ED-C235-49DE-8828-CD6E9F91D886}" srcOrd="0" destOrd="0" presId="urn:microsoft.com/office/officeart/2005/8/layout/process4"/>
    <dgm:cxn modelId="{94C1A341-F6EC-47AC-A0F9-0F246C8578D9}" type="presParOf" srcId="{5BEA04D9-39EB-4AFB-94BE-61EF38789871}" destId="{7091B1A0-D0F6-4D6E-AA58-C181E1D668EF}" srcOrd="1" destOrd="0" presId="urn:microsoft.com/office/officeart/2005/8/layout/process4"/>
    <dgm:cxn modelId="{5D609BC0-E53A-43DD-94CD-D50868A2C1B7}" type="presParOf" srcId="{5BEA04D9-39EB-4AFB-94BE-61EF38789871}" destId="{29755578-A8F4-4B04-97A9-25F53183D706}" srcOrd="2" destOrd="0" presId="urn:microsoft.com/office/officeart/2005/8/layout/process4"/>
    <dgm:cxn modelId="{B7559ED9-CD70-44F7-AE18-1DAD58E92F6E}" type="presParOf" srcId="{29755578-A8F4-4B04-97A9-25F53183D706}" destId="{49D3758B-D3D5-4780-A1CB-7382637156EF}" srcOrd="0" destOrd="0" presId="urn:microsoft.com/office/officeart/2005/8/layout/process4"/>
    <dgm:cxn modelId="{7135DBE9-D3FB-4D15-983E-3C1833872674}" type="presParOf" srcId="{5BEA04D9-39EB-4AFB-94BE-61EF38789871}" destId="{79DE2561-F3C6-4F4F-9A5C-730A963661F6}" srcOrd="3" destOrd="0" presId="urn:microsoft.com/office/officeart/2005/8/layout/process4"/>
    <dgm:cxn modelId="{A53CAF3E-19A8-417B-AF74-D2AD27B06644}" type="presParOf" srcId="{5BEA04D9-39EB-4AFB-94BE-61EF38789871}" destId="{7B6382A7-D200-4FFB-91B4-80431E89C785}" srcOrd="4" destOrd="0" presId="urn:microsoft.com/office/officeart/2005/8/layout/process4"/>
    <dgm:cxn modelId="{4F4808AA-0A10-423A-AA57-15A36A39CFBB}" type="presParOf" srcId="{7B6382A7-D200-4FFB-91B4-80431E89C785}" destId="{809B998F-4017-4D2D-8B24-F3622A4C92AA}" srcOrd="0" destOrd="0" presId="urn:microsoft.com/office/officeart/2005/8/layout/process4"/>
    <dgm:cxn modelId="{0D286ED8-D74D-4525-AEEA-8D7E85A55427}" type="presParOf" srcId="{5BEA04D9-39EB-4AFB-94BE-61EF38789871}" destId="{4EEDC95B-5678-4377-9BBD-E3DCF77B99B8}" srcOrd="5" destOrd="0" presId="urn:microsoft.com/office/officeart/2005/8/layout/process4"/>
    <dgm:cxn modelId="{30533F78-387E-456E-8BDD-3E7290A9B6F6}" type="presParOf" srcId="{5BEA04D9-39EB-4AFB-94BE-61EF38789871}" destId="{93620FCB-38B9-46BC-9C05-41C388A2E4BE}" srcOrd="6" destOrd="0" presId="urn:microsoft.com/office/officeart/2005/8/layout/process4"/>
    <dgm:cxn modelId="{005E280A-BE77-4EDC-8139-EDD7A22C2743}" type="presParOf" srcId="{93620FCB-38B9-46BC-9C05-41C388A2E4BE}" destId="{637D0F1D-7237-4172-8C6F-7E29F36477D2}" srcOrd="0" destOrd="0" presId="urn:microsoft.com/office/officeart/2005/8/layout/process4"/>
    <dgm:cxn modelId="{6BFE1143-9909-48C8-8E46-2EA06C9FC88F}" type="presParOf" srcId="{5BEA04D9-39EB-4AFB-94BE-61EF38789871}" destId="{84A43143-73CE-48A8-8424-1932189D1E55}" srcOrd="7" destOrd="0" presId="urn:microsoft.com/office/officeart/2005/8/layout/process4"/>
    <dgm:cxn modelId="{288A8DE8-AA02-4D4C-A7CD-3207EA26D957}" type="presParOf" srcId="{5BEA04D9-39EB-4AFB-94BE-61EF38789871}" destId="{8CF64734-5906-4B3A-B300-310570ED174E}" srcOrd="8" destOrd="0" presId="urn:microsoft.com/office/officeart/2005/8/layout/process4"/>
    <dgm:cxn modelId="{B7D42361-71DE-4A2E-AC42-D41AD95FB44D}" type="presParOf" srcId="{8CF64734-5906-4B3A-B300-310570ED174E}" destId="{7E65A602-2E86-40A4-942A-0E98CA13DE4F}"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E683F6C-3A04-400E-B04C-7AAC8AB4A77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0CF9C313-B4EA-466D-8DE0-D99254032335}">
      <dgm:prSet custT="1">
        <dgm:style>
          <a:lnRef idx="0">
            <a:schemeClr val="accent5"/>
          </a:lnRef>
          <a:fillRef idx="3">
            <a:schemeClr val="accent5"/>
          </a:fillRef>
          <a:effectRef idx="3">
            <a:schemeClr val="accent5"/>
          </a:effectRef>
          <a:fontRef idx="minor">
            <a:schemeClr val="lt1"/>
          </a:fontRef>
        </dgm:style>
      </dgm:prSet>
      <dgm:spPr>
        <a:solidFill>
          <a:srgbClr val="7030A0"/>
        </a:solidFill>
      </dgm:spPr>
      <dgm:t>
        <a:bodyPr/>
        <a:lstStyle/>
        <a:p>
          <a:pPr algn="ctr" rtl="0"/>
          <a:r>
            <a:rPr lang="ru-RU" sz="2200" b="1" i="0" baseline="0" dirty="0" smtClean="0">
              <a:latin typeface="Arial" pitchFamily="34" charset="0"/>
              <a:cs typeface="Arial" pitchFamily="34" charset="0"/>
            </a:rPr>
            <a:t>Город Колпино был основан </a:t>
          </a:r>
          <a:r>
            <a:rPr lang="ru-RU" sz="2200" b="1" i="0" u="sng" baseline="0" dirty="0" smtClean="0">
              <a:latin typeface="Arial" pitchFamily="34" charset="0"/>
              <a:cs typeface="Arial" pitchFamily="34" charset="0"/>
            </a:rPr>
            <a:t>в 1722 </a:t>
          </a:r>
          <a:r>
            <a:rPr lang="ru-RU" sz="2200" b="1" i="0" baseline="0" dirty="0" smtClean="0">
              <a:latin typeface="Arial" pitchFamily="34" charset="0"/>
              <a:cs typeface="Arial" pitchFamily="34" charset="0"/>
            </a:rPr>
            <a:t>году как рабочая слобода при пильной мельнице.</a:t>
          </a:r>
          <a:endParaRPr lang="ru-RU" sz="2200" b="1" dirty="0">
            <a:latin typeface="Arial" pitchFamily="34" charset="0"/>
            <a:cs typeface="Arial" pitchFamily="34" charset="0"/>
          </a:endParaRPr>
        </a:p>
      </dgm:t>
    </dgm:pt>
    <dgm:pt modelId="{78CE7324-6609-415F-9574-F8B53AF38FA9}" type="parTrans" cxnId="{40F51C0C-9001-40BC-8F95-9CE8EF7EE265}">
      <dgm:prSet/>
      <dgm:spPr/>
      <dgm:t>
        <a:bodyPr/>
        <a:lstStyle/>
        <a:p>
          <a:endParaRPr lang="ru-RU" sz="2200" b="1"/>
        </a:p>
      </dgm:t>
    </dgm:pt>
    <dgm:pt modelId="{D0B740A4-B9BE-4966-B18B-DAC4B1347890}" type="sibTrans" cxnId="{40F51C0C-9001-40BC-8F95-9CE8EF7EE265}">
      <dgm:prSet/>
      <dgm:spPr/>
      <dgm:t>
        <a:bodyPr/>
        <a:lstStyle/>
        <a:p>
          <a:endParaRPr lang="ru-RU" sz="2200" b="1"/>
        </a:p>
      </dgm:t>
    </dgm:pt>
    <dgm:pt modelId="{ABEC64B3-BECE-46DE-BEB1-2BF2479E7C31}">
      <dgm:prSet custT="1">
        <dgm:style>
          <a:lnRef idx="0">
            <a:schemeClr val="accent1"/>
          </a:lnRef>
          <a:fillRef idx="3">
            <a:schemeClr val="accent1"/>
          </a:fillRef>
          <a:effectRef idx="3">
            <a:schemeClr val="accent1"/>
          </a:effectRef>
          <a:fontRef idx="minor">
            <a:schemeClr val="lt1"/>
          </a:fontRef>
        </dgm:style>
      </dgm:prSet>
      <dgm:spPr/>
      <dgm:t>
        <a:bodyPr/>
        <a:lstStyle/>
        <a:p>
          <a:pPr algn="ctr" rtl="0"/>
          <a:r>
            <a:rPr lang="ru-RU" sz="2200" b="1" i="0" u="sng" baseline="0" dirty="0" smtClean="0">
              <a:latin typeface="Arial" pitchFamily="34" charset="0"/>
              <a:cs typeface="Arial" pitchFamily="34" charset="0"/>
            </a:rPr>
            <a:t>В 1912 году </a:t>
          </a:r>
          <a:r>
            <a:rPr lang="ru-RU" sz="2200" b="1" i="0" baseline="0" dirty="0" smtClean="0">
              <a:latin typeface="Arial" pitchFamily="34" charset="0"/>
              <a:cs typeface="Arial" pitchFamily="34" charset="0"/>
            </a:rPr>
            <a:t>получил статус города. </a:t>
          </a:r>
          <a:endParaRPr lang="ru-RU" sz="2200" b="1" dirty="0">
            <a:latin typeface="Arial" pitchFamily="34" charset="0"/>
            <a:cs typeface="Arial" pitchFamily="34" charset="0"/>
          </a:endParaRPr>
        </a:p>
      </dgm:t>
    </dgm:pt>
    <dgm:pt modelId="{66235DE4-DB1A-4730-AC0E-2DA95C7CEC16}" type="parTrans" cxnId="{566806C2-1BFE-4A00-B7E0-96F47050F4F0}">
      <dgm:prSet/>
      <dgm:spPr/>
      <dgm:t>
        <a:bodyPr/>
        <a:lstStyle/>
        <a:p>
          <a:endParaRPr lang="ru-RU" sz="2200" b="1"/>
        </a:p>
      </dgm:t>
    </dgm:pt>
    <dgm:pt modelId="{EDCF5206-63FB-435A-A3C1-E1522113884A}" type="sibTrans" cxnId="{566806C2-1BFE-4A00-B7E0-96F47050F4F0}">
      <dgm:prSet/>
      <dgm:spPr/>
      <dgm:t>
        <a:bodyPr/>
        <a:lstStyle/>
        <a:p>
          <a:endParaRPr lang="ru-RU" sz="2200" b="1"/>
        </a:p>
      </dgm:t>
    </dgm:pt>
    <dgm:pt modelId="{86F92A93-B946-42FF-84E6-36585F14D21D}">
      <dgm:prSet custT="1">
        <dgm:style>
          <a:lnRef idx="0">
            <a:schemeClr val="accent6"/>
          </a:lnRef>
          <a:fillRef idx="3">
            <a:schemeClr val="accent6"/>
          </a:fillRef>
          <a:effectRef idx="3">
            <a:schemeClr val="accent6"/>
          </a:effectRef>
          <a:fontRef idx="minor">
            <a:schemeClr val="lt1"/>
          </a:fontRef>
        </dgm:style>
      </dgm:prSet>
      <dgm:spPr>
        <a:solidFill>
          <a:schemeClr val="accent6">
            <a:lumMod val="50000"/>
          </a:schemeClr>
        </a:solidFill>
      </dgm:spPr>
      <dgm:t>
        <a:bodyPr/>
        <a:lstStyle/>
        <a:p>
          <a:pPr algn="ctr" rtl="0"/>
          <a:r>
            <a:rPr lang="ru-RU" sz="2200" b="1" i="0" u="sng" baseline="0" dirty="0" smtClean="0">
              <a:latin typeface="Arial" pitchFamily="34" charset="0"/>
              <a:cs typeface="Arial" pitchFamily="34" charset="0"/>
            </a:rPr>
            <a:t>В 1927 году </a:t>
          </a:r>
          <a:r>
            <a:rPr lang="ru-RU" sz="2200" b="1" i="0" baseline="0" dirty="0" smtClean="0">
              <a:latin typeface="Arial" pitchFamily="34" charset="0"/>
              <a:cs typeface="Arial" pitchFamily="34" charset="0"/>
            </a:rPr>
            <a:t>стал центром Колпинского района Ленинградской области. </a:t>
          </a:r>
          <a:endParaRPr lang="ru-RU" sz="2200" b="1" dirty="0">
            <a:latin typeface="Arial" pitchFamily="34" charset="0"/>
            <a:cs typeface="Arial" pitchFamily="34" charset="0"/>
          </a:endParaRPr>
        </a:p>
      </dgm:t>
    </dgm:pt>
    <dgm:pt modelId="{7CE752EE-3F57-4495-B7AA-39E05C1F2ECA}" type="parTrans" cxnId="{70C58724-4B73-473C-9578-6E835DF9814C}">
      <dgm:prSet/>
      <dgm:spPr/>
      <dgm:t>
        <a:bodyPr/>
        <a:lstStyle/>
        <a:p>
          <a:endParaRPr lang="ru-RU" sz="2200" b="1"/>
        </a:p>
      </dgm:t>
    </dgm:pt>
    <dgm:pt modelId="{F325DB53-EB5E-40E3-8D41-50692936FE98}" type="sibTrans" cxnId="{70C58724-4B73-473C-9578-6E835DF9814C}">
      <dgm:prSet/>
      <dgm:spPr/>
      <dgm:t>
        <a:bodyPr/>
        <a:lstStyle/>
        <a:p>
          <a:endParaRPr lang="ru-RU" sz="2200" b="1"/>
        </a:p>
      </dgm:t>
    </dgm:pt>
    <dgm:pt modelId="{91DC1EDD-CD18-4542-8282-FA8F7C3312D2}">
      <dgm:prSet custT="1">
        <dgm:style>
          <a:lnRef idx="0">
            <a:schemeClr val="accent3"/>
          </a:lnRef>
          <a:fillRef idx="3">
            <a:schemeClr val="accent3"/>
          </a:fillRef>
          <a:effectRef idx="3">
            <a:schemeClr val="accent3"/>
          </a:effectRef>
          <a:fontRef idx="minor">
            <a:schemeClr val="lt1"/>
          </a:fontRef>
        </dgm:style>
      </dgm:prSet>
      <dgm:spPr>
        <a:solidFill>
          <a:schemeClr val="accent3">
            <a:lumMod val="50000"/>
          </a:schemeClr>
        </a:solidFill>
      </dgm:spPr>
      <dgm:t>
        <a:bodyPr/>
        <a:lstStyle/>
        <a:p>
          <a:pPr algn="ctr" rtl="0"/>
          <a:r>
            <a:rPr lang="ru-RU" sz="2200" b="1" i="0" u="sng" baseline="0" dirty="0" smtClean="0">
              <a:latin typeface="Arial" pitchFamily="34" charset="0"/>
              <a:cs typeface="Arial" pitchFamily="34" charset="0"/>
            </a:rPr>
            <a:t>В 1930 году </a:t>
          </a:r>
          <a:r>
            <a:rPr lang="ru-RU" sz="2200" b="1" i="0" baseline="0" dirty="0" smtClean="0">
              <a:latin typeface="Arial" pitchFamily="34" charset="0"/>
              <a:cs typeface="Arial" pitchFamily="34" charset="0"/>
            </a:rPr>
            <a:t>район вошёл в состав Ленинградского Пригородного района. </a:t>
          </a:r>
          <a:endParaRPr lang="ru-RU" sz="2200" b="1" dirty="0">
            <a:latin typeface="Arial" pitchFamily="34" charset="0"/>
            <a:cs typeface="Arial" pitchFamily="34" charset="0"/>
          </a:endParaRPr>
        </a:p>
      </dgm:t>
    </dgm:pt>
    <dgm:pt modelId="{E191087A-15B1-4D13-A50E-E15997751707}" type="parTrans" cxnId="{A4322CF2-D000-40AB-9403-21412403CCD4}">
      <dgm:prSet/>
      <dgm:spPr/>
      <dgm:t>
        <a:bodyPr/>
        <a:lstStyle/>
        <a:p>
          <a:endParaRPr lang="ru-RU" sz="2200" b="1"/>
        </a:p>
      </dgm:t>
    </dgm:pt>
    <dgm:pt modelId="{549B6C34-17FA-4C06-AF65-44B12C6ED47F}" type="sibTrans" cxnId="{A4322CF2-D000-40AB-9403-21412403CCD4}">
      <dgm:prSet/>
      <dgm:spPr/>
      <dgm:t>
        <a:bodyPr/>
        <a:lstStyle/>
        <a:p>
          <a:endParaRPr lang="ru-RU" sz="2200" b="1"/>
        </a:p>
      </dgm:t>
    </dgm:pt>
    <dgm:pt modelId="{C6802F36-5117-4FF7-AC45-0DF3CEB59D3D}">
      <dgm:prSet custT="1">
        <dgm:style>
          <a:lnRef idx="0">
            <a:schemeClr val="accent1"/>
          </a:lnRef>
          <a:fillRef idx="3">
            <a:schemeClr val="accent1"/>
          </a:fillRef>
          <a:effectRef idx="3">
            <a:schemeClr val="accent1"/>
          </a:effectRef>
          <a:fontRef idx="minor">
            <a:schemeClr val="lt1"/>
          </a:fontRef>
        </dgm:style>
      </dgm:prSet>
      <dgm:spPr>
        <a:solidFill>
          <a:schemeClr val="accent4">
            <a:lumMod val="75000"/>
          </a:schemeClr>
        </a:solidFill>
      </dgm:spPr>
      <dgm:t>
        <a:bodyPr/>
        <a:lstStyle/>
        <a:p>
          <a:pPr algn="ctr" rtl="0"/>
          <a:r>
            <a:rPr lang="ru-RU" sz="2200" b="1" i="0" u="sng" baseline="0" dirty="0" smtClean="0">
              <a:latin typeface="Arial" pitchFamily="34" charset="0"/>
              <a:cs typeface="Arial" pitchFamily="34" charset="0"/>
            </a:rPr>
            <a:t>В 1936 году </a:t>
          </a:r>
          <a:r>
            <a:rPr lang="ru-RU" sz="2200" b="1" i="0" baseline="0" dirty="0" smtClean="0">
              <a:latin typeface="Arial" pitchFamily="34" charset="0"/>
              <a:cs typeface="Arial" pitchFamily="34" charset="0"/>
            </a:rPr>
            <a:t>вновь стал центром Колпинского района в составе города Ленинграда. </a:t>
          </a:r>
          <a:endParaRPr lang="ru-RU" sz="2200" b="1" dirty="0">
            <a:latin typeface="Arial" pitchFamily="34" charset="0"/>
            <a:cs typeface="Arial" pitchFamily="34" charset="0"/>
          </a:endParaRPr>
        </a:p>
      </dgm:t>
    </dgm:pt>
    <dgm:pt modelId="{2E4F1BC3-E720-4010-8560-56E4F1F56227}" type="parTrans" cxnId="{8B748796-7E11-44D0-9CF4-68D7F3217676}">
      <dgm:prSet/>
      <dgm:spPr/>
      <dgm:t>
        <a:bodyPr/>
        <a:lstStyle/>
        <a:p>
          <a:endParaRPr lang="ru-RU" sz="2200" b="1"/>
        </a:p>
      </dgm:t>
    </dgm:pt>
    <dgm:pt modelId="{565D27C7-6B5C-4B3C-A23C-2199D611DD1B}" type="sibTrans" cxnId="{8B748796-7E11-44D0-9CF4-68D7F3217676}">
      <dgm:prSet/>
      <dgm:spPr/>
      <dgm:t>
        <a:bodyPr/>
        <a:lstStyle/>
        <a:p>
          <a:endParaRPr lang="ru-RU" sz="2200" b="1"/>
        </a:p>
      </dgm:t>
    </dgm:pt>
    <dgm:pt modelId="{7259113E-EFA1-43FB-A694-8D57D1E4F5E6}">
      <dgm:prSet custT="1">
        <dgm:style>
          <a:lnRef idx="0">
            <a:schemeClr val="accent6"/>
          </a:lnRef>
          <a:fillRef idx="3">
            <a:schemeClr val="accent6"/>
          </a:fillRef>
          <a:effectRef idx="3">
            <a:schemeClr val="accent6"/>
          </a:effectRef>
          <a:fontRef idx="minor">
            <a:schemeClr val="lt1"/>
          </a:fontRef>
        </dgm:style>
      </dgm:prSet>
      <dgm:spPr>
        <a:solidFill>
          <a:schemeClr val="accent2">
            <a:lumMod val="75000"/>
          </a:schemeClr>
        </a:solidFill>
      </dgm:spPr>
      <dgm:t>
        <a:bodyPr/>
        <a:lstStyle/>
        <a:p>
          <a:pPr algn="ctr" rtl="0"/>
          <a:r>
            <a:rPr lang="ru-RU" sz="2200" b="1" i="0" u="sng" baseline="0" dirty="0" smtClean="0">
              <a:latin typeface="Arial" pitchFamily="34" charset="0"/>
              <a:cs typeface="Arial" pitchFamily="34" charset="0"/>
            </a:rPr>
            <a:t>В  2011 году </a:t>
          </a:r>
          <a:r>
            <a:rPr lang="ru-RU" sz="2200" b="1" i="0" baseline="0" dirty="0" smtClean="0">
              <a:latin typeface="Arial" pitchFamily="34" charset="0"/>
              <a:cs typeface="Arial" pitchFamily="34" charset="0"/>
            </a:rPr>
            <a:t>года городу Колпино присвоено почетное звание РФ «Город воинской славы». </a:t>
          </a:r>
          <a:endParaRPr lang="ru-RU" sz="2200" b="1" i="0" baseline="0" dirty="0">
            <a:latin typeface="Arial" pitchFamily="34" charset="0"/>
            <a:cs typeface="Arial" pitchFamily="34" charset="0"/>
          </a:endParaRPr>
        </a:p>
      </dgm:t>
    </dgm:pt>
    <dgm:pt modelId="{EC92CA29-1C3F-4374-810C-BE59BD2A923F}" type="parTrans" cxnId="{A9E264F1-55D1-452A-B4A1-C66FEAF239F0}">
      <dgm:prSet/>
      <dgm:spPr/>
      <dgm:t>
        <a:bodyPr/>
        <a:lstStyle/>
        <a:p>
          <a:endParaRPr lang="ru-RU" sz="2200" b="1"/>
        </a:p>
      </dgm:t>
    </dgm:pt>
    <dgm:pt modelId="{1BC6DB03-5793-4166-BC7A-7653C4B46D88}" type="sibTrans" cxnId="{A9E264F1-55D1-452A-B4A1-C66FEAF239F0}">
      <dgm:prSet/>
      <dgm:spPr/>
      <dgm:t>
        <a:bodyPr/>
        <a:lstStyle/>
        <a:p>
          <a:endParaRPr lang="ru-RU" sz="2200" b="1"/>
        </a:p>
      </dgm:t>
    </dgm:pt>
    <dgm:pt modelId="{91F23C8E-AD4B-400D-AF79-FA9AED20ECC0}" type="pres">
      <dgm:prSet presAssocID="{EE683F6C-3A04-400E-B04C-7AAC8AB4A77C}" presName="linear" presStyleCnt="0">
        <dgm:presLayoutVars>
          <dgm:dir/>
          <dgm:animLvl val="lvl"/>
          <dgm:resizeHandles val="exact"/>
        </dgm:presLayoutVars>
      </dgm:prSet>
      <dgm:spPr/>
      <dgm:t>
        <a:bodyPr/>
        <a:lstStyle/>
        <a:p>
          <a:endParaRPr lang="ru-RU"/>
        </a:p>
      </dgm:t>
    </dgm:pt>
    <dgm:pt modelId="{D7F150A3-4E33-4F6F-B452-7DBFD052CB6C}" type="pres">
      <dgm:prSet presAssocID="{0CF9C313-B4EA-466D-8DE0-D99254032335}" presName="parentLin" presStyleCnt="0"/>
      <dgm:spPr/>
    </dgm:pt>
    <dgm:pt modelId="{934FB92E-0B93-4FDC-B439-CBF734641986}" type="pres">
      <dgm:prSet presAssocID="{0CF9C313-B4EA-466D-8DE0-D99254032335}" presName="parentLeftMargin" presStyleLbl="node1" presStyleIdx="0" presStyleCnt="6"/>
      <dgm:spPr/>
      <dgm:t>
        <a:bodyPr/>
        <a:lstStyle/>
        <a:p>
          <a:endParaRPr lang="ru-RU"/>
        </a:p>
      </dgm:t>
    </dgm:pt>
    <dgm:pt modelId="{8D419C16-44AF-467D-A325-5BB6D06E161A}" type="pres">
      <dgm:prSet presAssocID="{0CF9C313-B4EA-466D-8DE0-D99254032335}" presName="parentText" presStyleLbl="node1" presStyleIdx="0" presStyleCnt="6" custScaleX="150037" custScaleY="157218">
        <dgm:presLayoutVars>
          <dgm:chMax val="0"/>
          <dgm:bulletEnabled val="1"/>
        </dgm:presLayoutVars>
      </dgm:prSet>
      <dgm:spPr/>
      <dgm:t>
        <a:bodyPr/>
        <a:lstStyle/>
        <a:p>
          <a:endParaRPr lang="ru-RU"/>
        </a:p>
      </dgm:t>
    </dgm:pt>
    <dgm:pt modelId="{9297AA25-90EA-4C75-82F1-0B549CDF1B3C}" type="pres">
      <dgm:prSet presAssocID="{0CF9C313-B4EA-466D-8DE0-D99254032335}" presName="negativeSpace" presStyleCnt="0"/>
      <dgm:spPr/>
    </dgm:pt>
    <dgm:pt modelId="{3D4821D1-A6EA-432A-B0CE-14EAAECC9A1F}" type="pres">
      <dgm:prSet presAssocID="{0CF9C313-B4EA-466D-8DE0-D99254032335}" presName="childText" presStyleLbl="conFgAcc1" presStyleIdx="0" presStyleCnt="6">
        <dgm:presLayoutVars>
          <dgm:bulletEnabled val="1"/>
        </dgm:presLayoutVars>
      </dgm:prSet>
      <dgm:spPr/>
    </dgm:pt>
    <dgm:pt modelId="{751C1318-5ABE-42FF-964E-FA7F4BADAE4B}" type="pres">
      <dgm:prSet presAssocID="{D0B740A4-B9BE-4966-B18B-DAC4B1347890}" presName="spaceBetweenRectangles" presStyleCnt="0"/>
      <dgm:spPr/>
    </dgm:pt>
    <dgm:pt modelId="{7BEDAF14-9507-4113-B3C5-EC3E91FDC989}" type="pres">
      <dgm:prSet presAssocID="{ABEC64B3-BECE-46DE-BEB1-2BF2479E7C31}" presName="parentLin" presStyleCnt="0"/>
      <dgm:spPr/>
    </dgm:pt>
    <dgm:pt modelId="{C8B63B59-34B4-4BCB-802A-F130732E8CA5}" type="pres">
      <dgm:prSet presAssocID="{ABEC64B3-BECE-46DE-BEB1-2BF2479E7C31}" presName="parentLeftMargin" presStyleLbl="node1" presStyleIdx="0" presStyleCnt="6"/>
      <dgm:spPr/>
      <dgm:t>
        <a:bodyPr/>
        <a:lstStyle/>
        <a:p>
          <a:endParaRPr lang="ru-RU"/>
        </a:p>
      </dgm:t>
    </dgm:pt>
    <dgm:pt modelId="{346550E8-00A8-4699-B2D1-A438A0FD177F}" type="pres">
      <dgm:prSet presAssocID="{ABEC64B3-BECE-46DE-BEB1-2BF2479E7C31}" presName="parentText" presStyleLbl="node1" presStyleIdx="1" presStyleCnt="6" custScaleX="150037" custScaleY="118616">
        <dgm:presLayoutVars>
          <dgm:chMax val="0"/>
          <dgm:bulletEnabled val="1"/>
        </dgm:presLayoutVars>
      </dgm:prSet>
      <dgm:spPr/>
      <dgm:t>
        <a:bodyPr/>
        <a:lstStyle/>
        <a:p>
          <a:endParaRPr lang="ru-RU"/>
        </a:p>
      </dgm:t>
    </dgm:pt>
    <dgm:pt modelId="{8F6840C2-76E6-4DE4-B7BA-F1933009B023}" type="pres">
      <dgm:prSet presAssocID="{ABEC64B3-BECE-46DE-BEB1-2BF2479E7C31}" presName="negativeSpace" presStyleCnt="0"/>
      <dgm:spPr/>
    </dgm:pt>
    <dgm:pt modelId="{CFC7A567-2CA0-4D80-A560-8FC8B227C421}" type="pres">
      <dgm:prSet presAssocID="{ABEC64B3-BECE-46DE-BEB1-2BF2479E7C31}" presName="childText" presStyleLbl="conFgAcc1" presStyleIdx="1" presStyleCnt="6">
        <dgm:presLayoutVars>
          <dgm:bulletEnabled val="1"/>
        </dgm:presLayoutVars>
      </dgm:prSet>
      <dgm:spPr/>
    </dgm:pt>
    <dgm:pt modelId="{2E206FF9-3050-413B-AFA2-7B7A5A01539B}" type="pres">
      <dgm:prSet presAssocID="{EDCF5206-63FB-435A-A3C1-E1522113884A}" presName="spaceBetweenRectangles" presStyleCnt="0"/>
      <dgm:spPr/>
    </dgm:pt>
    <dgm:pt modelId="{01C7A17A-16EF-48AF-B36F-8E67C56CF07F}" type="pres">
      <dgm:prSet presAssocID="{86F92A93-B946-42FF-84E6-36585F14D21D}" presName="parentLin" presStyleCnt="0"/>
      <dgm:spPr/>
    </dgm:pt>
    <dgm:pt modelId="{73051972-E29D-4FB2-AB07-5CAD43989C17}" type="pres">
      <dgm:prSet presAssocID="{86F92A93-B946-42FF-84E6-36585F14D21D}" presName="parentLeftMargin" presStyleLbl="node1" presStyleIdx="1" presStyleCnt="6"/>
      <dgm:spPr/>
      <dgm:t>
        <a:bodyPr/>
        <a:lstStyle/>
        <a:p>
          <a:endParaRPr lang="ru-RU"/>
        </a:p>
      </dgm:t>
    </dgm:pt>
    <dgm:pt modelId="{890BB9CD-4497-4469-93A9-840DBDDFEC24}" type="pres">
      <dgm:prSet presAssocID="{86F92A93-B946-42FF-84E6-36585F14D21D}" presName="parentText" presStyleLbl="node1" presStyleIdx="2" presStyleCnt="6" custScaleX="150037" custScaleY="131484">
        <dgm:presLayoutVars>
          <dgm:chMax val="0"/>
          <dgm:bulletEnabled val="1"/>
        </dgm:presLayoutVars>
      </dgm:prSet>
      <dgm:spPr/>
      <dgm:t>
        <a:bodyPr/>
        <a:lstStyle/>
        <a:p>
          <a:endParaRPr lang="ru-RU"/>
        </a:p>
      </dgm:t>
    </dgm:pt>
    <dgm:pt modelId="{452DA3CC-A8DF-4436-863D-092DE013C4F8}" type="pres">
      <dgm:prSet presAssocID="{86F92A93-B946-42FF-84E6-36585F14D21D}" presName="negativeSpace" presStyleCnt="0"/>
      <dgm:spPr/>
    </dgm:pt>
    <dgm:pt modelId="{5D85AF42-7A78-4A3E-83C7-7A5B8B78940E}" type="pres">
      <dgm:prSet presAssocID="{86F92A93-B946-42FF-84E6-36585F14D21D}" presName="childText" presStyleLbl="conFgAcc1" presStyleIdx="2" presStyleCnt="6">
        <dgm:presLayoutVars>
          <dgm:bulletEnabled val="1"/>
        </dgm:presLayoutVars>
      </dgm:prSet>
      <dgm:spPr/>
    </dgm:pt>
    <dgm:pt modelId="{F8E631C2-023C-4FCF-B999-6111137CE81E}" type="pres">
      <dgm:prSet presAssocID="{F325DB53-EB5E-40E3-8D41-50692936FE98}" presName="spaceBetweenRectangles" presStyleCnt="0"/>
      <dgm:spPr/>
    </dgm:pt>
    <dgm:pt modelId="{EAA78E81-DAF3-4B99-8045-59166BEB54C5}" type="pres">
      <dgm:prSet presAssocID="{91DC1EDD-CD18-4542-8282-FA8F7C3312D2}" presName="parentLin" presStyleCnt="0"/>
      <dgm:spPr/>
    </dgm:pt>
    <dgm:pt modelId="{6ADBE006-DA09-4B16-A1F1-0DBF387734C7}" type="pres">
      <dgm:prSet presAssocID="{91DC1EDD-CD18-4542-8282-FA8F7C3312D2}" presName="parentLeftMargin" presStyleLbl="node1" presStyleIdx="2" presStyleCnt="6"/>
      <dgm:spPr/>
      <dgm:t>
        <a:bodyPr/>
        <a:lstStyle/>
        <a:p>
          <a:endParaRPr lang="ru-RU"/>
        </a:p>
      </dgm:t>
    </dgm:pt>
    <dgm:pt modelId="{98C0B164-A62D-4D57-AE90-482F6C9A7EE8}" type="pres">
      <dgm:prSet presAssocID="{91DC1EDD-CD18-4542-8282-FA8F7C3312D2}" presName="parentText" presStyleLbl="node1" presStyleIdx="3" presStyleCnt="6" custScaleX="150037" custScaleY="137623">
        <dgm:presLayoutVars>
          <dgm:chMax val="0"/>
          <dgm:bulletEnabled val="1"/>
        </dgm:presLayoutVars>
      </dgm:prSet>
      <dgm:spPr/>
      <dgm:t>
        <a:bodyPr/>
        <a:lstStyle/>
        <a:p>
          <a:endParaRPr lang="ru-RU"/>
        </a:p>
      </dgm:t>
    </dgm:pt>
    <dgm:pt modelId="{D0282B10-EBC9-421A-AFA2-7AE3CEF20433}" type="pres">
      <dgm:prSet presAssocID="{91DC1EDD-CD18-4542-8282-FA8F7C3312D2}" presName="negativeSpace" presStyleCnt="0"/>
      <dgm:spPr/>
    </dgm:pt>
    <dgm:pt modelId="{0D9370F4-0EF1-44CF-B4DB-5B2ECC023390}" type="pres">
      <dgm:prSet presAssocID="{91DC1EDD-CD18-4542-8282-FA8F7C3312D2}" presName="childText" presStyleLbl="conFgAcc1" presStyleIdx="3" presStyleCnt="6">
        <dgm:presLayoutVars>
          <dgm:bulletEnabled val="1"/>
        </dgm:presLayoutVars>
      </dgm:prSet>
      <dgm:spPr/>
    </dgm:pt>
    <dgm:pt modelId="{900D68C4-91E2-46EC-9139-9CD656F97F3A}" type="pres">
      <dgm:prSet presAssocID="{549B6C34-17FA-4C06-AF65-44B12C6ED47F}" presName="spaceBetweenRectangles" presStyleCnt="0"/>
      <dgm:spPr/>
    </dgm:pt>
    <dgm:pt modelId="{46B71350-1059-44F1-949F-7EE008EB699D}" type="pres">
      <dgm:prSet presAssocID="{C6802F36-5117-4FF7-AC45-0DF3CEB59D3D}" presName="parentLin" presStyleCnt="0"/>
      <dgm:spPr/>
    </dgm:pt>
    <dgm:pt modelId="{F827FB51-0301-4B1C-A016-082E45C59C48}" type="pres">
      <dgm:prSet presAssocID="{C6802F36-5117-4FF7-AC45-0DF3CEB59D3D}" presName="parentLeftMargin" presStyleLbl="node1" presStyleIdx="3" presStyleCnt="6"/>
      <dgm:spPr/>
      <dgm:t>
        <a:bodyPr/>
        <a:lstStyle/>
        <a:p>
          <a:endParaRPr lang="ru-RU"/>
        </a:p>
      </dgm:t>
    </dgm:pt>
    <dgm:pt modelId="{52499054-C882-4082-AD79-115770DD77EB}" type="pres">
      <dgm:prSet presAssocID="{C6802F36-5117-4FF7-AC45-0DF3CEB59D3D}" presName="parentText" presStyleLbl="node1" presStyleIdx="4" presStyleCnt="6" custScaleX="150037" custScaleY="138158">
        <dgm:presLayoutVars>
          <dgm:chMax val="0"/>
          <dgm:bulletEnabled val="1"/>
        </dgm:presLayoutVars>
      </dgm:prSet>
      <dgm:spPr/>
      <dgm:t>
        <a:bodyPr/>
        <a:lstStyle/>
        <a:p>
          <a:endParaRPr lang="ru-RU"/>
        </a:p>
      </dgm:t>
    </dgm:pt>
    <dgm:pt modelId="{365C0BCE-8F04-4338-9BC9-A4794547C325}" type="pres">
      <dgm:prSet presAssocID="{C6802F36-5117-4FF7-AC45-0DF3CEB59D3D}" presName="negativeSpace" presStyleCnt="0"/>
      <dgm:spPr/>
    </dgm:pt>
    <dgm:pt modelId="{64F548EA-DCA9-4421-9BF5-9D9F50FE8778}" type="pres">
      <dgm:prSet presAssocID="{C6802F36-5117-4FF7-AC45-0DF3CEB59D3D}" presName="childText" presStyleLbl="conFgAcc1" presStyleIdx="4" presStyleCnt="6">
        <dgm:presLayoutVars>
          <dgm:bulletEnabled val="1"/>
        </dgm:presLayoutVars>
      </dgm:prSet>
      <dgm:spPr/>
    </dgm:pt>
    <dgm:pt modelId="{FECCF676-2A30-499F-B4EF-6A5379E5D8E4}" type="pres">
      <dgm:prSet presAssocID="{565D27C7-6B5C-4B3C-A23C-2199D611DD1B}" presName="spaceBetweenRectangles" presStyleCnt="0"/>
      <dgm:spPr/>
    </dgm:pt>
    <dgm:pt modelId="{7E4CD7D1-AF67-4447-8916-E2A5C530E1DA}" type="pres">
      <dgm:prSet presAssocID="{7259113E-EFA1-43FB-A694-8D57D1E4F5E6}" presName="parentLin" presStyleCnt="0"/>
      <dgm:spPr/>
    </dgm:pt>
    <dgm:pt modelId="{CC09BE0F-A0BF-40C0-8002-6D9670F7C988}" type="pres">
      <dgm:prSet presAssocID="{7259113E-EFA1-43FB-A694-8D57D1E4F5E6}" presName="parentLeftMargin" presStyleLbl="node1" presStyleIdx="4" presStyleCnt="6"/>
      <dgm:spPr/>
      <dgm:t>
        <a:bodyPr/>
        <a:lstStyle/>
        <a:p>
          <a:endParaRPr lang="ru-RU"/>
        </a:p>
      </dgm:t>
    </dgm:pt>
    <dgm:pt modelId="{DC7CAF63-9942-45C6-997D-4BCB7DED9684}" type="pres">
      <dgm:prSet presAssocID="{7259113E-EFA1-43FB-A694-8D57D1E4F5E6}" presName="parentText" presStyleLbl="node1" presStyleIdx="5" presStyleCnt="6" custScaleX="150037" custScaleY="154328">
        <dgm:presLayoutVars>
          <dgm:chMax val="0"/>
          <dgm:bulletEnabled val="1"/>
        </dgm:presLayoutVars>
      </dgm:prSet>
      <dgm:spPr/>
      <dgm:t>
        <a:bodyPr/>
        <a:lstStyle/>
        <a:p>
          <a:endParaRPr lang="ru-RU"/>
        </a:p>
      </dgm:t>
    </dgm:pt>
    <dgm:pt modelId="{662665E8-002D-486E-8D4D-D30B411B4C8E}" type="pres">
      <dgm:prSet presAssocID="{7259113E-EFA1-43FB-A694-8D57D1E4F5E6}" presName="negativeSpace" presStyleCnt="0"/>
      <dgm:spPr/>
    </dgm:pt>
    <dgm:pt modelId="{1999B17A-5560-4189-BFF3-F4F1F19AE455}" type="pres">
      <dgm:prSet presAssocID="{7259113E-EFA1-43FB-A694-8D57D1E4F5E6}" presName="childText" presStyleLbl="conFgAcc1" presStyleIdx="5" presStyleCnt="6">
        <dgm:presLayoutVars>
          <dgm:bulletEnabled val="1"/>
        </dgm:presLayoutVars>
      </dgm:prSet>
      <dgm:spPr/>
    </dgm:pt>
  </dgm:ptLst>
  <dgm:cxnLst>
    <dgm:cxn modelId="{566806C2-1BFE-4A00-B7E0-96F47050F4F0}" srcId="{EE683F6C-3A04-400E-B04C-7AAC8AB4A77C}" destId="{ABEC64B3-BECE-46DE-BEB1-2BF2479E7C31}" srcOrd="1" destOrd="0" parTransId="{66235DE4-DB1A-4730-AC0E-2DA95C7CEC16}" sibTransId="{EDCF5206-63FB-435A-A3C1-E1522113884A}"/>
    <dgm:cxn modelId="{B01D6A84-5372-4B74-AA8C-307C93EC5AF2}" type="presOf" srcId="{C6802F36-5117-4FF7-AC45-0DF3CEB59D3D}" destId="{F827FB51-0301-4B1C-A016-082E45C59C48}" srcOrd="0" destOrd="0" presId="urn:microsoft.com/office/officeart/2005/8/layout/list1"/>
    <dgm:cxn modelId="{70C58724-4B73-473C-9578-6E835DF9814C}" srcId="{EE683F6C-3A04-400E-B04C-7AAC8AB4A77C}" destId="{86F92A93-B946-42FF-84E6-36585F14D21D}" srcOrd="2" destOrd="0" parTransId="{7CE752EE-3F57-4495-B7AA-39E05C1F2ECA}" sibTransId="{F325DB53-EB5E-40E3-8D41-50692936FE98}"/>
    <dgm:cxn modelId="{A4322CF2-D000-40AB-9403-21412403CCD4}" srcId="{EE683F6C-3A04-400E-B04C-7AAC8AB4A77C}" destId="{91DC1EDD-CD18-4542-8282-FA8F7C3312D2}" srcOrd="3" destOrd="0" parTransId="{E191087A-15B1-4D13-A50E-E15997751707}" sibTransId="{549B6C34-17FA-4C06-AF65-44B12C6ED47F}"/>
    <dgm:cxn modelId="{C8BEB1BC-66C5-4525-B950-386914BEF8A8}" type="presOf" srcId="{86F92A93-B946-42FF-84E6-36585F14D21D}" destId="{73051972-E29D-4FB2-AB07-5CAD43989C17}" srcOrd="0" destOrd="0" presId="urn:microsoft.com/office/officeart/2005/8/layout/list1"/>
    <dgm:cxn modelId="{AD3BA6CF-8B32-4C7B-8A1A-4D31AA61BB34}" type="presOf" srcId="{86F92A93-B946-42FF-84E6-36585F14D21D}" destId="{890BB9CD-4497-4469-93A9-840DBDDFEC24}" srcOrd="1" destOrd="0" presId="urn:microsoft.com/office/officeart/2005/8/layout/list1"/>
    <dgm:cxn modelId="{EE5C86C8-19A6-43CE-B614-B60695C5D18E}" type="presOf" srcId="{91DC1EDD-CD18-4542-8282-FA8F7C3312D2}" destId="{98C0B164-A62D-4D57-AE90-482F6C9A7EE8}" srcOrd="1" destOrd="0" presId="urn:microsoft.com/office/officeart/2005/8/layout/list1"/>
    <dgm:cxn modelId="{9B1AB545-4008-48CB-B044-C6D9216AE79B}" type="presOf" srcId="{0CF9C313-B4EA-466D-8DE0-D99254032335}" destId="{934FB92E-0B93-4FDC-B439-CBF734641986}" srcOrd="0" destOrd="0" presId="urn:microsoft.com/office/officeart/2005/8/layout/list1"/>
    <dgm:cxn modelId="{8B748796-7E11-44D0-9CF4-68D7F3217676}" srcId="{EE683F6C-3A04-400E-B04C-7AAC8AB4A77C}" destId="{C6802F36-5117-4FF7-AC45-0DF3CEB59D3D}" srcOrd="4" destOrd="0" parTransId="{2E4F1BC3-E720-4010-8560-56E4F1F56227}" sibTransId="{565D27C7-6B5C-4B3C-A23C-2199D611DD1B}"/>
    <dgm:cxn modelId="{0DA8C798-3335-4507-9361-2C47541E2D62}" type="presOf" srcId="{ABEC64B3-BECE-46DE-BEB1-2BF2479E7C31}" destId="{346550E8-00A8-4699-B2D1-A438A0FD177F}" srcOrd="1" destOrd="0" presId="urn:microsoft.com/office/officeart/2005/8/layout/list1"/>
    <dgm:cxn modelId="{B780C0A5-2BC4-4BEA-BE7E-71CEB98ADB51}" type="presOf" srcId="{91DC1EDD-CD18-4542-8282-FA8F7C3312D2}" destId="{6ADBE006-DA09-4B16-A1F1-0DBF387734C7}" srcOrd="0" destOrd="0" presId="urn:microsoft.com/office/officeart/2005/8/layout/list1"/>
    <dgm:cxn modelId="{C21ACF70-D6CA-46E8-8A57-607413942528}" type="presOf" srcId="{7259113E-EFA1-43FB-A694-8D57D1E4F5E6}" destId="{CC09BE0F-A0BF-40C0-8002-6D9670F7C988}" srcOrd="0" destOrd="0" presId="urn:microsoft.com/office/officeart/2005/8/layout/list1"/>
    <dgm:cxn modelId="{3871A6F8-50F7-4B8F-925D-37BFBDFAE9A5}" type="presOf" srcId="{7259113E-EFA1-43FB-A694-8D57D1E4F5E6}" destId="{DC7CAF63-9942-45C6-997D-4BCB7DED9684}" srcOrd="1" destOrd="0" presId="urn:microsoft.com/office/officeart/2005/8/layout/list1"/>
    <dgm:cxn modelId="{A9E264F1-55D1-452A-B4A1-C66FEAF239F0}" srcId="{EE683F6C-3A04-400E-B04C-7AAC8AB4A77C}" destId="{7259113E-EFA1-43FB-A694-8D57D1E4F5E6}" srcOrd="5" destOrd="0" parTransId="{EC92CA29-1C3F-4374-810C-BE59BD2A923F}" sibTransId="{1BC6DB03-5793-4166-BC7A-7653C4B46D88}"/>
    <dgm:cxn modelId="{F7CA6F93-43BE-47BF-890E-0DF2E8811DB3}" type="presOf" srcId="{0CF9C313-B4EA-466D-8DE0-D99254032335}" destId="{8D419C16-44AF-467D-A325-5BB6D06E161A}" srcOrd="1" destOrd="0" presId="urn:microsoft.com/office/officeart/2005/8/layout/list1"/>
    <dgm:cxn modelId="{40F51C0C-9001-40BC-8F95-9CE8EF7EE265}" srcId="{EE683F6C-3A04-400E-B04C-7AAC8AB4A77C}" destId="{0CF9C313-B4EA-466D-8DE0-D99254032335}" srcOrd="0" destOrd="0" parTransId="{78CE7324-6609-415F-9574-F8B53AF38FA9}" sibTransId="{D0B740A4-B9BE-4966-B18B-DAC4B1347890}"/>
    <dgm:cxn modelId="{83F672EE-1BE2-4E6B-843F-1C2BC9654B8D}" type="presOf" srcId="{ABEC64B3-BECE-46DE-BEB1-2BF2479E7C31}" destId="{C8B63B59-34B4-4BCB-802A-F130732E8CA5}" srcOrd="0" destOrd="0" presId="urn:microsoft.com/office/officeart/2005/8/layout/list1"/>
    <dgm:cxn modelId="{5AA3107D-ABF2-4C0C-9F9C-D37160BB6B42}" type="presOf" srcId="{EE683F6C-3A04-400E-B04C-7AAC8AB4A77C}" destId="{91F23C8E-AD4B-400D-AF79-FA9AED20ECC0}" srcOrd="0" destOrd="0" presId="urn:microsoft.com/office/officeart/2005/8/layout/list1"/>
    <dgm:cxn modelId="{B1218FE8-72D1-4C8F-B578-4F00BB3FCA27}" type="presOf" srcId="{C6802F36-5117-4FF7-AC45-0DF3CEB59D3D}" destId="{52499054-C882-4082-AD79-115770DD77EB}" srcOrd="1" destOrd="0" presId="urn:microsoft.com/office/officeart/2005/8/layout/list1"/>
    <dgm:cxn modelId="{47BB47C2-076D-4067-918C-662D7585DC63}" type="presParOf" srcId="{91F23C8E-AD4B-400D-AF79-FA9AED20ECC0}" destId="{D7F150A3-4E33-4F6F-B452-7DBFD052CB6C}" srcOrd="0" destOrd="0" presId="urn:microsoft.com/office/officeart/2005/8/layout/list1"/>
    <dgm:cxn modelId="{4E2BFC23-DA13-4C3D-B787-FDAB014C474A}" type="presParOf" srcId="{D7F150A3-4E33-4F6F-B452-7DBFD052CB6C}" destId="{934FB92E-0B93-4FDC-B439-CBF734641986}" srcOrd="0" destOrd="0" presId="urn:microsoft.com/office/officeart/2005/8/layout/list1"/>
    <dgm:cxn modelId="{CE324C5C-4DBC-4669-9268-8BCF3ED10FF2}" type="presParOf" srcId="{D7F150A3-4E33-4F6F-B452-7DBFD052CB6C}" destId="{8D419C16-44AF-467D-A325-5BB6D06E161A}" srcOrd="1" destOrd="0" presId="urn:microsoft.com/office/officeart/2005/8/layout/list1"/>
    <dgm:cxn modelId="{9720BD10-0BE0-494B-AFE0-1598B9625888}" type="presParOf" srcId="{91F23C8E-AD4B-400D-AF79-FA9AED20ECC0}" destId="{9297AA25-90EA-4C75-82F1-0B549CDF1B3C}" srcOrd="1" destOrd="0" presId="urn:microsoft.com/office/officeart/2005/8/layout/list1"/>
    <dgm:cxn modelId="{CA75860E-8C3B-41B0-A1A2-5A51FF4DF741}" type="presParOf" srcId="{91F23C8E-AD4B-400D-AF79-FA9AED20ECC0}" destId="{3D4821D1-A6EA-432A-B0CE-14EAAECC9A1F}" srcOrd="2" destOrd="0" presId="urn:microsoft.com/office/officeart/2005/8/layout/list1"/>
    <dgm:cxn modelId="{2F50C451-807C-4C9A-9369-05C9054F414E}" type="presParOf" srcId="{91F23C8E-AD4B-400D-AF79-FA9AED20ECC0}" destId="{751C1318-5ABE-42FF-964E-FA7F4BADAE4B}" srcOrd="3" destOrd="0" presId="urn:microsoft.com/office/officeart/2005/8/layout/list1"/>
    <dgm:cxn modelId="{B8575AC6-4EE3-4E9B-B540-7486ED867550}" type="presParOf" srcId="{91F23C8E-AD4B-400D-AF79-FA9AED20ECC0}" destId="{7BEDAF14-9507-4113-B3C5-EC3E91FDC989}" srcOrd="4" destOrd="0" presId="urn:microsoft.com/office/officeart/2005/8/layout/list1"/>
    <dgm:cxn modelId="{3B8CBF10-BBAA-4EA7-93AA-CB789CE7E311}" type="presParOf" srcId="{7BEDAF14-9507-4113-B3C5-EC3E91FDC989}" destId="{C8B63B59-34B4-4BCB-802A-F130732E8CA5}" srcOrd="0" destOrd="0" presId="urn:microsoft.com/office/officeart/2005/8/layout/list1"/>
    <dgm:cxn modelId="{0C67718B-CF5F-427F-ABDB-EBC24C359141}" type="presParOf" srcId="{7BEDAF14-9507-4113-B3C5-EC3E91FDC989}" destId="{346550E8-00A8-4699-B2D1-A438A0FD177F}" srcOrd="1" destOrd="0" presId="urn:microsoft.com/office/officeart/2005/8/layout/list1"/>
    <dgm:cxn modelId="{B2EC642B-071B-43B9-BBE7-2B8E2491D5AC}" type="presParOf" srcId="{91F23C8E-AD4B-400D-AF79-FA9AED20ECC0}" destId="{8F6840C2-76E6-4DE4-B7BA-F1933009B023}" srcOrd="5" destOrd="0" presId="urn:microsoft.com/office/officeart/2005/8/layout/list1"/>
    <dgm:cxn modelId="{BC0AA46F-C6EC-4BE5-B311-F95D04F1634B}" type="presParOf" srcId="{91F23C8E-AD4B-400D-AF79-FA9AED20ECC0}" destId="{CFC7A567-2CA0-4D80-A560-8FC8B227C421}" srcOrd="6" destOrd="0" presId="urn:microsoft.com/office/officeart/2005/8/layout/list1"/>
    <dgm:cxn modelId="{DBA39637-900A-4201-98E4-403EAC39C533}" type="presParOf" srcId="{91F23C8E-AD4B-400D-AF79-FA9AED20ECC0}" destId="{2E206FF9-3050-413B-AFA2-7B7A5A01539B}" srcOrd="7" destOrd="0" presId="urn:microsoft.com/office/officeart/2005/8/layout/list1"/>
    <dgm:cxn modelId="{1494AFC9-DFB5-4D33-9183-45D4586911B5}" type="presParOf" srcId="{91F23C8E-AD4B-400D-AF79-FA9AED20ECC0}" destId="{01C7A17A-16EF-48AF-B36F-8E67C56CF07F}" srcOrd="8" destOrd="0" presId="urn:microsoft.com/office/officeart/2005/8/layout/list1"/>
    <dgm:cxn modelId="{0BE20CB2-C3A8-4DD5-9CCC-16C802FB9E87}" type="presParOf" srcId="{01C7A17A-16EF-48AF-B36F-8E67C56CF07F}" destId="{73051972-E29D-4FB2-AB07-5CAD43989C17}" srcOrd="0" destOrd="0" presId="urn:microsoft.com/office/officeart/2005/8/layout/list1"/>
    <dgm:cxn modelId="{D4FB1ED2-5F76-43BE-A8D3-9335C02A0838}" type="presParOf" srcId="{01C7A17A-16EF-48AF-B36F-8E67C56CF07F}" destId="{890BB9CD-4497-4469-93A9-840DBDDFEC24}" srcOrd="1" destOrd="0" presId="urn:microsoft.com/office/officeart/2005/8/layout/list1"/>
    <dgm:cxn modelId="{47FF0D72-BDB0-4737-899B-5D02A5A021B4}" type="presParOf" srcId="{91F23C8E-AD4B-400D-AF79-FA9AED20ECC0}" destId="{452DA3CC-A8DF-4436-863D-092DE013C4F8}" srcOrd="9" destOrd="0" presId="urn:microsoft.com/office/officeart/2005/8/layout/list1"/>
    <dgm:cxn modelId="{50184567-343A-4EE3-AEFA-BFF339CF63DF}" type="presParOf" srcId="{91F23C8E-AD4B-400D-AF79-FA9AED20ECC0}" destId="{5D85AF42-7A78-4A3E-83C7-7A5B8B78940E}" srcOrd="10" destOrd="0" presId="urn:microsoft.com/office/officeart/2005/8/layout/list1"/>
    <dgm:cxn modelId="{510AB412-B6DB-42A2-86F6-63B645CF6FFF}" type="presParOf" srcId="{91F23C8E-AD4B-400D-AF79-FA9AED20ECC0}" destId="{F8E631C2-023C-4FCF-B999-6111137CE81E}" srcOrd="11" destOrd="0" presId="urn:microsoft.com/office/officeart/2005/8/layout/list1"/>
    <dgm:cxn modelId="{A69653C8-3CBE-4829-9104-0B0E52AAA5BF}" type="presParOf" srcId="{91F23C8E-AD4B-400D-AF79-FA9AED20ECC0}" destId="{EAA78E81-DAF3-4B99-8045-59166BEB54C5}" srcOrd="12" destOrd="0" presId="urn:microsoft.com/office/officeart/2005/8/layout/list1"/>
    <dgm:cxn modelId="{AAE54739-CD25-4E1F-B359-47F429F82950}" type="presParOf" srcId="{EAA78E81-DAF3-4B99-8045-59166BEB54C5}" destId="{6ADBE006-DA09-4B16-A1F1-0DBF387734C7}" srcOrd="0" destOrd="0" presId="urn:microsoft.com/office/officeart/2005/8/layout/list1"/>
    <dgm:cxn modelId="{49530B37-C814-444D-B81B-A248CC5C51BC}" type="presParOf" srcId="{EAA78E81-DAF3-4B99-8045-59166BEB54C5}" destId="{98C0B164-A62D-4D57-AE90-482F6C9A7EE8}" srcOrd="1" destOrd="0" presId="urn:microsoft.com/office/officeart/2005/8/layout/list1"/>
    <dgm:cxn modelId="{590B5EA5-4B24-4EEA-9B26-50BCE5ADBB46}" type="presParOf" srcId="{91F23C8E-AD4B-400D-AF79-FA9AED20ECC0}" destId="{D0282B10-EBC9-421A-AFA2-7AE3CEF20433}" srcOrd="13" destOrd="0" presId="urn:microsoft.com/office/officeart/2005/8/layout/list1"/>
    <dgm:cxn modelId="{3EB165AB-6DC9-4CFB-BC89-974891DF95AE}" type="presParOf" srcId="{91F23C8E-AD4B-400D-AF79-FA9AED20ECC0}" destId="{0D9370F4-0EF1-44CF-B4DB-5B2ECC023390}" srcOrd="14" destOrd="0" presId="urn:microsoft.com/office/officeart/2005/8/layout/list1"/>
    <dgm:cxn modelId="{7C92BFF0-B8F4-4CFD-929F-B4E58E46E10A}" type="presParOf" srcId="{91F23C8E-AD4B-400D-AF79-FA9AED20ECC0}" destId="{900D68C4-91E2-46EC-9139-9CD656F97F3A}" srcOrd="15" destOrd="0" presId="urn:microsoft.com/office/officeart/2005/8/layout/list1"/>
    <dgm:cxn modelId="{E3DB8CD0-1CF6-47F5-AFD1-9F237F3DC349}" type="presParOf" srcId="{91F23C8E-AD4B-400D-AF79-FA9AED20ECC0}" destId="{46B71350-1059-44F1-949F-7EE008EB699D}" srcOrd="16" destOrd="0" presId="urn:microsoft.com/office/officeart/2005/8/layout/list1"/>
    <dgm:cxn modelId="{1029CB3F-6D12-49FB-9F21-6C6C615DBA56}" type="presParOf" srcId="{46B71350-1059-44F1-949F-7EE008EB699D}" destId="{F827FB51-0301-4B1C-A016-082E45C59C48}" srcOrd="0" destOrd="0" presId="urn:microsoft.com/office/officeart/2005/8/layout/list1"/>
    <dgm:cxn modelId="{1689CE07-1034-4FB6-AD03-880CD1633AE6}" type="presParOf" srcId="{46B71350-1059-44F1-949F-7EE008EB699D}" destId="{52499054-C882-4082-AD79-115770DD77EB}" srcOrd="1" destOrd="0" presId="urn:microsoft.com/office/officeart/2005/8/layout/list1"/>
    <dgm:cxn modelId="{9754AA42-3DBC-42C8-A075-0D61AF76BEEE}" type="presParOf" srcId="{91F23C8E-AD4B-400D-AF79-FA9AED20ECC0}" destId="{365C0BCE-8F04-4338-9BC9-A4794547C325}" srcOrd="17" destOrd="0" presId="urn:microsoft.com/office/officeart/2005/8/layout/list1"/>
    <dgm:cxn modelId="{4E430D4E-01CC-47FA-A0FD-2F8BC600865D}" type="presParOf" srcId="{91F23C8E-AD4B-400D-AF79-FA9AED20ECC0}" destId="{64F548EA-DCA9-4421-9BF5-9D9F50FE8778}" srcOrd="18" destOrd="0" presId="urn:microsoft.com/office/officeart/2005/8/layout/list1"/>
    <dgm:cxn modelId="{86F83297-2508-407D-BEDF-7A728E9BC092}" type="presParOf" srcId="{91F23C8E-AD4B-400D-AF79-FA9AED20ECC0}" destId="{FECCF676-2A30-499F-B4EF-6A5379E5D8E4}" srcOrd="19" destOrd="0" presId="urn:microsoft.com/office/officeart/2005/8/layout/list1"/>
    <dgm:cxn modelId="{56FE1F02-55C5-4C0F-ABFD-0C6300BC4015}" type="presParOf" srcId="{91F23C8E-AD4B-400D-AF79-FA9AED20ECC0}" destId="{7E4CD7D1-AF67-4447-8916-E2A5C530E1DA}" srcOrd="20" destOrd="0" presId="urn:microsoft.com/office/officeart/2005/8/layout/list1"/>
    <dgm:cxn modelId="{01266252-F0DC-4DF7-BCB3-1C57C158DF9F}" type="presParOf" srcId="{7E4CD7D1-AF67-4447-8916-E2A5C530E1DA}" destId="{CC09BE0F-A0BF-40C0-8002-6D9670F7C988}" srcOrd="0" destOrd="0" presId="urn:microsoft.com/office/officeart/2005/8/layout/list1"/>
    <dgm:cxn modelId="{82479BD1-A8D7-4F26-8231-DD5CDB14DE28}" type="presParOf" srcId="{7E4CD7D1-AF67-4447-8916-E2A5C530E1DA}" destId="{DC7CAF63-9942-45C6-997D-4BCB7DED9684}" srcOrd="1" destOrd="0" presId="urn:microsoft.com/office/officeart/2005/8/layout/list1"/>
    <dgm:cxn modelId="{5B0059C3-1F07-4566-9587-CE788C5D9515}" type="presParOf" srcId="{91F23C8E-AD4B-400D-AF79-FA9AED20ECC0}" destId="{662665E8-002D-486E-8D4D-D30B411B4C8E}" srcOrd="21" destOrd="0" presId="urn:microsoft.com/office/officeart/2005/8/layout/list1"/>
    <dgm:cxn modelId="{02C40106-8AB3-484F-8A0D-C443D4075A65}" type="presParOf" srcId="{91F23C8E-AD4B-400D-AF79-FA9AED20ECC0}" destId="{1999B17A-5560-4189-BFF3-F4F1F19AE455}"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9ACACBD-B19C-43FD-B318-0B1B2DAA3982}" type="doc">
      <dgm:prSet loTypeId="urn:microsoft.com/office/officeart/2005/8/layout/vList4#1" loCatId="list" qsTypeId="urn:microsoft.com/office/officeart/2005/8/quickstyle/simple1" qsCatId="simple" csTypeId="urn:microsoft.com/office/officeart/2005/8/colors/accent1_2" csCatId="accent1" phldr="1"/>
      <dgm:spPr/>
      <dgm:t>
        <a:bodyPr/>
        <a:lstStyle/>
        <a:p>
          <a:endParaRPr lang="ru-RU"/>
        </a:p>
      </dgm:t>
    </dgm:pt>
    <dgm:pt modelId="{5A20BA1D-347B-4330-B599-586D171D9EF8}">
      <dgm:prSet>
        <dgm:style>
          <a:lnRef idx="1">
            <a:schemeClr val="accent2"/>
          </a:lnRef>
          <a:fillRef idx="2">
            <a:schemeClr val="accent2"/>
          </a:fillRef>
          <a:effectRef idx="1">
            <a:schemeClr val="accent2"/>
          </a:effectRef>
          <a:fontRef idx="minor">
            <a:schemeClr val="dk1"/>
          </a:fontRef>
        </dgm:style>
      </dgm:prSet>
      <dgm:spPr/>
      <dgm:t>
        <a:bodyPr/>
        <a:lstStyle/>
        <a:p>
          <a:pPr rtl="0"/>
          <a:r>
            <a:rPr lang="ru-RU" b="1" dirty="0" smtClean="0">
              <a:solidFill>
                <a:schemeClr val="tx1"/>
              </a:solidFill>
              <a:latin typeface="Arial" pitchFamily="34" charset="0"/>
              <a:cs typeface="Arial" pitchFamily="34" charset="0"/>
            </a:rPr>
            <a:t>Анисимов Александр Васильевич (1901–1944) — председатель Колпинского райисполкома, организатор обороны колпинских рубежей в годы Великой Отечественной войны. Мемориальная доска: ул.Анисимова д.2.</a:t>
          </a:r>
          <a:endParaRPr lang="ru-RU" b="1" dirty="0">
            <a:solidFill>
              <a:schemeClr val="tx1"/>
            </a:solidFill>
            <a:latin typeface="Arial" pitchFamily="34" charset="0"/>
            <a:cs typeface="Arial" pitchFamily="34" charset="0"/>
          </a:endParaRPr>
        </a:p>
      </dgm:t>
    </dgm:pt>
    <dgm:pt modelId="{3A62C913-9EF3-4322-8EEA-EC119A6ABB83}" type="parTrans" cxnId="{90429A3D-1B57-45B3-AB4A-C24F6F9BC978}">
      <dgm:prSet/>
      <dgm:spPr/>
      <dgm:t>
        <a:bodyPr/>
        <a:lstStyle/>
        <a:p>
          <a:endParaRPr lang="ru-RU"/>
        </a:p>
      </dgm:t>
    </dgm:pt>
    <dgm:pt modelId="{D647E3C1-4A17-4962-ACE8-7A8365ACACFB}" type="sibTrans" cxnId="{90429A3D-1B57-45B3-AB4A-C24F6F9BC978}">
      <dgm:prSet/>
      <dgm:spPr/>
      <dgm:t>
        <a:bodyPr/>
        <a:lstStyle/>
        <a:p>
          <a:endParaRPr lang="ru-RU"/>
        </a:p>
      </dgm:t>
    </dgm:pt>
    <dgm:pt modelId="{7D660A44-06EC-4369-BC72-7D64B7BB2879}">
      <dgm:prSet custT="1">
        <dgm:style>
          <a:lnRef idx="1">
            <a:schemeClr val="accent5"/>
          </a:lnRef>
          <a:fillRef idx="2">
            <a:schemeClr val="accent5"/>
          </a:fillRef>
          <a:effectRef idx="1">
            <a:schemeClr val="accent5"/>
          </a:effectRef>
          <a:fontRef idx="minor">
            <a:schemeClr val="dk1"/>
          </a:fontRef>
        </dgm:style>
      </dgm:prSet>
      <dgm:spPr/>
      <dgm:t>
        <a:bodyPr/>
        <a:lstStyle/>
        <a:p>
          <a:pPr rtl="0"/>
          <a:r>
            <a:rPr lang="ru-RU" sz="2200" b="1" dirty="0" smtClean="0">
              <a:solidFill>
                <a:schemeClr val="tx1"/>
              </a:solidFill>
              <a:latin typeface="Arial" pitchFamily="34" charset="0"/>
              <a:cs typeface="Arial" pitchFamily="34" charset="0"/>
            </a:rPr>
            <a:t>Алексей Тихонович  Севастьянов (1917–1942), летчик-истребитель.</a:t>
          </a:r>
        </a:p>
        <a:p>
          <a:pPr rtl="0"/>
          <a:r>
            <a:rPr lang="ru-RU" sz="2200" b="1" dirty="0" smtClean="0">
              <a:solidFill>
                <a:schemeClr val="tx1"/>
              </a:solidFill>
              <a:latin typeface="Arial" pitchFamily="34" charset="0"/>
              <a:cs typeface="Arial" pitchFamily="34" charset="0"/>
            </a:rPr>
            <a:t>Мемориальная доска: ул.Севастьянова д.10</a:t>
          </a:r>
          <a:endParaRPr lang="ru-RU" sz="2200" b="1" dirty="0">
            <a:solidFill>
              <a:schemeClr val="tx1"/>
            </a:solidFill>
            <a:latin typeface="Arial" pitchFamily="34" charset="0"/>
            <a:cs typeface="Arial" pitchFamily="34" charset="0"/>
          </a:endParaRPr>
        </a:p>
      </dgm:t>
    </dgm:pt>
    <dgm:pt modelId="{31C4E0BD-0349-4763-9E06-D0FBAD735374}" type="parTrans" cxnId="{0BBB43A7-5E0F-4700-BEC1-14DF90A13FD9}">
      <dgm:prSet/>
      <dgm:spPr/>
      <dgm:t>
        <a:bodyPr/>
        <a:lstStyle/>
        <a:p>
          <a:endParaRPr lang="ru-RU"/>
        </a:p>
      </dgm:t>
    </dgm:pt>
    <dgm:pt modelId="{AA005A1D-A0EB-4C3F-8AD4-EBD9FAD7C744}" type="sibTrans" cxnId="{0BBB43A7-5E0F-4700-BEC1-14DF90A13FD9}">
      <dgm:prSet/>
      <dgm:spPr/>
      <dgm:t>
        <a:bodyPr/>
        <a:lstStyle/>
        <a:p>
          <a:endParaRPr lang="ru-RU"/>
        </a:p>
      </dgm:t>
    </dgm:pt>
    <dgm:pt modelId="{67C5B6C4-C871-4140-B675-B3006F47834A}">
      <dgm:prSet custT="1">
        <dgm:style>
          <a:lnRef idx="1">
            <a:schemeClr val="accent4"/>
          </a:lnRef>
          <a:fillRef idx="2">
            <a:schemeClr val="accent4"/>
          </a:fillRef>
          <a:effectRef idx="1">
            <a:schemeClr val="accent4"/>
          </a:effectRef>
          <a:fontRef idx="minor">
            <a:schemeClr val="dk1"/>
          </a:fontRef>
        </dgm:style>
      </dgm:prSet>
      <dgm:spPr/>
      <dgm:t>
        <a:bodyPr/>
        <a:lstStyle/>
        <a:p>
          <a:pPr rtl="0"/>
          <a:r>
            <a:rPr lang="ru-RU" sz="2200" b="1" dirty="0" err="1" smtClean="0">
              <a:solidFill>
                <a:schemeClr val="tx1"/>
              </a:solidFill>
              <a:latin typeface="Arial" pitchFamily="34" charset="0"/>
              <a:cs typeface="Arial" pitchFamily="34" charset="0"/>
            </a:rPr>
            <a:t>Губин</a:t>
          </a:r>
          <a:r>
            <a:rPr lang="ru-RU" sz="2200" b="1" dirty="0" smtClean="0">
              <a:solidFill>
                <a:schemeClr val="tx1"/>
              </a:solidFill>
              <a:latin typeface="Arial" pitchFamily="34" charset="0"/>
              <a:cs typeface="Arial" pitchFamily="34" charset="0"/>
            </a:rPr>
            <a:t> </a:t>
          </a:r>
          <a:r>
            <a:rPr lang="ru-RU" sz="2200" b="1" dirty="0" err="1" smtClean="0">
              <a:solidFill>
                <a:schemeClr val="tx1"/>
              </a:solidFill>
              <a:latin typeface="Arial" pitchFamily="34" charset="0"/>
              <a:cs typeface="Arial" pitchFamily="34" charset="0"/>
            </a:rPr>
            <a:t>Назар</a:t>
          </a:r>
          <a:r>
            <a:rPr lang="ru-RU" sz="2200" b="1" dirty="0" smtClean="0">
              <a:solidFill>
                <a:schemeClr val="tx1"/>
              </a:solidFill>
              <a:latin typeface="Arial" pitchFamily="34" charset="0"/>
              <a:cs typeface="Arial" pitchFamily="34" charset="0"/>
            </a:rPr>
            <a:t> Петрович (1918–1941), стрелок-радист 125 бомбардировочного авиационного полка. Мемориальная доска ул.Губина 10/50</a:t>
          </a:r>
          <a:endParaRPr lang="ru-RU" sz="2200" b="1" dirty="0">
            <a:solidFill>
              <a:schemeClr val="tx1"/>
            </a:solidFill>
            <a:latin typeface="Arial" pitchFamily="34" charset="0"/>
            <a:cs typeface="Arial" pitchFamily="34" charset="0"/>
          </a:endParaRPr>
        </a:p>
      </dgm:t>
    </dgm:pt>
    <dgm:pt modelId="{40233152-F7FE-481A-A536-3643BFC8A85F}" type="parTrans" cxnId="{5E3D6F52-46C4-443B-9D9F-F2973200E637}">
      <dgm:prSet/>
      <dgm:spPr/>
      <dgm:t>
        <a:bodyPr/>
        <a:lstStyle/>
        <a:p>
          <a:endParaRPr lang="ru-RU"/>
        </a:p>
      </dgm:t>
    </dgm:pt>
    <dgm:pt modelId="{12EE532B-33D9-40E8-8746-674A738A4E25}" type="sibTrans" cxnId="{5E3D6F52-46C4-443B-9D9F-F2973200E637}">
      <dgm:prSet/>
      <dgm:spPr/>
      <dgm:t>
        <a:bodyPr/>
        <a:lstStyle/>
        <a:p>
          <a:endParaRPr lang="ru-RU"/>
        </a:p>
      </dgm:t>
    </dgm:pt>
    <dgm:pt modelId="{0C3A979D-11A1-426F-BCDB-9A75E24EEA3E}" type="pres">
      <dgm:prSet presAssocID="{C9ACACBD-B19C-43FD-B318-0B1B2DAA3982}" presName="linear" presStyleCnt="0">
        <dgm:presLayoutVars>
          <dgm:dir/>
          <dgm:resizeHandles val="exact"/>
        </dgm:presLayoutVars>
      </dgm:prSet>
      <dgm:spPr/>
      <dgm:t>
        <a:bodyPr/>
        <a:lstStyle/>
        <a:p>
          <a:endParaRPr lang="ru-RU"/>
        </a:p>
      </dgm:t>
    </dgm:pt>
    <dgm:pt modelId="{1E413967-737F-490A-BCBC-3CE7ACD0800D}" type="pres">
      <dgm:prSet presAssocID="{5A20BA1D-347B-4330-B599-586D171D9EF8}" presName="comp" presStyleCnt="0"/>
      <dgm:spPr/>
    </dgm:pt>
    <dgm:pt modelId="{3C6B33E4-80B7-488C-B89F-9D2731E4DA4B}" type="pres">
      <dgm:prSet presAssocID="{5A20BA1D-347B-4330-B599-586D171D9EF8}" presName="box" presStyleLbl="node1" presStyleIdx="0" presStyleCnt="3"/>
      <dgm:spPr/>
      <dgm:t>
        <a:bodyPr/>
        <a:lstStyle/>
        <a:p>
          <a:endParaRPr lang="ru-RU"/>
        </a:p>
      </dgm:t>
    </dgm:pt>
    <dgm:pt modelId="{0A01E3BE-A131-40F4-B7DF-96A3233E4E29}" type="pres">
      <dgm:prSet presAssocID="{5A20BA1D-347B-4330-B599-586D171D9EF8}" presName="img" presStyleLbl="fgImgPlace1" presStyleIdx="0" presStyleCnt="3" custScaleX="74550"/>
      <dgm:spPr>
        <a:blipFill rotWithShape="0">
          <a:blip xmlns:r="http://schemas.openxmlformats.org/officeDocument/2006/relationships" r:embed="rId1"/>
          <a:stretch>
            <a:fillRect/>
          </a:stretch>
        </a:blipFill>
      </dgm:spPr>
      <dgm:t>
        <a:bodyPr/>
        <a:lstStyle/>
        <a:p>
          <a:endParaRPr lang="ru-RU"/>
        </a:p>
      </dgm:t>
    </dgm:pt>
    <dgm:pt modelId="{CB93F15A-85BF-47F4-B1CB-0CFC9936974C}" type="pres">
      <dgm:prSet presAssocID="{5A20BA1D-347B-4330-B599-586D171D9EF8}" presName="text" presStyleLbl="node1" presStyleIdx="0" presStyleCnt="3">
        <dgm:presLayoutVars>
          <dgm:bulletEnabled val="1"/>
        </dgm:presLayoutVars>
      </dgm:prSet>
      <dgm:spPr/>
      <dgm:t>
        <a:bodyPr/>
        <a:lstStyle/>
        <a:p>
          <a:endParaRPr lang="ru-RU"/>
        </a:p>
      </dgm:t>
    </dgm:pt>
    <dgm:pt modelId="{A6ADD35F-608E-4EB3-87A7-0B554720CF2B}" type="pres">
      <dgm:prSet presAssocID="{D647E3C1-4A17-4962-ACE8-7A8365ACACFB}" presName="spacer" presStyleCnt="0"/>
      <dgm:spPr/>
    </dgm:pt>
    <dgm:pt modelId="{FB4DD0ED-FED6-4317-85C0-ED8974AD96DF}" type="pres">
      <dgm:prSet presAssocID="{7D660A44-06EC-4369-BC72-7D64B7BB2879}" presName="comp" presStyleCnt="0"/>
      <dgm:spPr/>
    </dgm:pt>
    <dgm:pt modelId="{F5D8521C-05B5-4FB3-8D79-BD9AE08039DB}" type="pres">
      <dgm:prSet presAssocID="{7D660A44-06EC-4369-BC72-7D64B7BB2879}" presName="box" presStyleLbl="node1" presStyleIdx="1" presStyleCnt="3"/>
      <dgm:spPr/>
      <dgm:t>
        <a:bodyPr/>
        <a:lstStyle/>
        <a:p>
          <a:endParaRPr lang="ru-RU"/>
        </a:p>
      </dgm:t>
    </dgm:pt>
    <dgm:pt modelId="{794A58D4-0EBC-48A6-B9FF-28D0F55583E3}" type="pres">
      <dgm:prSet presAssocID="{7D660A44-06EC-4369-BC72-7D64B7BB2879}" presName="img" presStyleLbl="fgImgPlace1" presStyleIdx="1" presStyleCnt="3" custScaleX="74550"/>
      <dgm:spPr>
        <a:blipFill rotWithShape="0">
          <a:blip xmlns:r="http://schemas.openxmlformats.org/officeDocument/2006/relationships" r:embed="rId2"/>
          <a:stretch>
            <a:fillRect/>
          </a:stretch>
        </a:blipFill>
      </dgm:spPr>
      <dgm:t>
        <a:bodyPr/>
        <a:lstStyle/>
        <a:p>
          <a:endParaRPr lang="ru-RU"/>
        </a:p>
      </dgm:t>
    </dgm:pt>
    <dgm:pt modelId="{23EB969F-E3E4-455D-B649-55E29CA33C31}" type="pres">
      <dgm:prSet presAssocID="{7D660A44-06EC-4369-BC72-7D64B7BB2879}" presName="text" presStyleLbl="node1" presStyleIdx="1" presStyleCnt="3">
        <dgm:presLayoutVars>
          <dgm:bulletEnabled val="1"/>
        </dgm:presLayoutVars>
      </dgm:prSet>
      <dgm:spPr/>
      <dgm:t>
        <a:bodyPr/>
        <a:lstStyle/>
        <a:p>
          <a:endParaRPr lang="ru-RU"/>
        </a:p>
      </dgm:t>
    </dgm:pt>
    <dgm:pt modelId="{A4123354-C89B-4052-A69B-5EF4E1B90B0E}" type="pres">
      <dgm:prSet presAssocID="{AA005A1D-A0EB-4C3F-8AD4-EBD9FAD7C744}" presName="spacer" presStyleCnt="0"/>
      <dgm:spPr/>
    </dgm:pt>
    <dgm:pt modelId="{9048EBA2-E1FF-4C0D-86CB-D82726208DB8}" type="pres">
      <dgm:prSet presAssocID="{67C5B6C4-C871-4140-B675-B3006F47834A}" presName="comp" presStyleCnt="0"/>
      <dgm:spPr/>
    </dgm:pt>
    <dgm:pt modelId="{7D4A1F79-FD02-4456-913D-A2AA760AB7B6}" type="pres">
      <dgm:prSet presAssocID="{67C5B6C4-C871-4140-B675-B3006F47834A}" presName="box" presStyleLbl="node1" presStyleIdx="2" presStyleCnt="3"/>
      <dgm:spPr/>
      <dgm:t>
        <a:bodyPr/>
        <a:lstStyle/>
        <a:p>
          <a:endParaRPr lang="ru-RU"/>
        </a:p>
      </dgm:t>
    </dgm:pt>
    <dgm:pt modelId="{6EEC21D6-5B95-4B00-9BC6-DF2106E79CB6}" type="pres">
      <dgm:prSet presAssocID="{67C5B6C4-C871-4140-B675-B3006F47834A}" presName="img" presStyleLbl="fgImgPlace1" presStyleIdx="2" presStyleCnt="3" custScaleX="74550"/>
      <dgm:spPr>
        <a:blipFill rotWithShape="0">
          <a:blip xmlns:r="http://schemas.openxmlformats.org/officeDocument/2006/relationships" r:embed="rId3"/>
          <a:stretch>
            <a:fillRect/>
          </a:stretch>
        </a:blipFill>
      </dgm:spPr>
      <dgm:t>
        <a:bodyPr/>
        <a:lstStyle/>
        <a:p>
          <a:endParaRPr lang="ru-RU"/>
        </a:p>
      </dgm:t>
    </dgm:pt>
    <dgm:pt modelId="{7D8339AE-99A0-4F47-9086-7B2AB11AD9C0}" type="pres">
      <dgm:prSet presAssocID="{67C5B6C4-C871-4140-B675-B3006F47834A}" presName="text" presStyleLbl="node1" presStyleIdx="2" presStyleCnt="3">
        <dgm:presLayoutVars>
          <dgm:bulletEnabled val="1"/>
        </dgm:presLayoutVars>
      </dgm:prSet>
      <dgm:spPr/>
      <dgm:t>
        <a:bodyPr/>
        <a:lstStyle/>
        <a:p>
          <a:endParaRPr lang="ru-RU"/>
        </a:p>
      </dgm:t>
    </dgm:pt>
  </dgm:ptLst>
  <dgm:cxnLst>
    <dgm:cxn modelId="{8769E0A5-697F-42A6-9F43-6CAC2DE36348}" type="presOf" srcId="{7D660A44-06EC-4369-BC72-7D64B7BB2879}" destId="{F5D8521C-05B5-4FB3-8D79-BD9AE08039DB}" srcOrd="0" destOrd="0" presId="urn:microsoft.com/office/officeart/2005/8/layout/vList4#1"/>
    <dgm:cxn modelId="{0BBB43A7-5E0F-4700-BEC1-14DF90A13FD9}" srcId="{C9ACACBD-B19C-43FD-B318-0B1B2DAA3982}" destId="{7D660A44-06EC-4369-BC72-7D64B7BB2879}" srcOrd="1" destOrd="0" parTransId="{31C4E0BD-0349-4763-9E06-D0FBAD735374}" sibTransId="{AA005A1D-A0EB-4C3F-8AD4-EBD9FAD7C744}"/>
    <dgm:cxn modelId="{6AE64C81-C44B-4A18-A368-AF1992255106}" type="presOf" srcId="{67C5B6C4-C871-4140-B675-B3006F47834A}" destId="{7D4A1F79-FD02-4456-913D-A2AA760AB7B6}" srcOrd="0" destOrd="0" presId="urn:microsoft.com/office/officeart/2005/8/layout/vList4#1"/>
    <dgm:cxn modelId="{20835149-DA43-41EB-A429-7F88C870B3BE}" type="presOf" srcId="{7D660A44-06EC-4369-BC72-7D64B7BB2879}" destId="{23EB969F-E3E4-455D-B649-55E29CA33C31}" srcOrd="1" destOrd="0" presId="urn:microsoft.com/office/officeart/2005/8/layout/vList4#1"/>
    <dgm:cxn modelId="{902F3E14-C0AD-4859-9A97-273930AA8238}" type="presOf" srcId="{5A20BA1D-347B-4330-B599-586D171D9EF8}" destId="{3C6B33E4-80B7-488C-B89F-9D2731E4DA4B}" srcOrd="0" destOrd="0" presId="urn:microsoft.com/office/officeart/2005/8/layout/vList4#1"/>
    <dgm:cxn modelId="{2AF8F061-4A15-42C3-8093-F1665269024C}" type="presOf" srcId="{5A20BA1D-347B-4330-B599-586D171D9EF8}" destId="{CB93F15A-85BF-47F4-B1CB-0CFC9936974C}" srcOrd="1" destOrd="0" presId="urn:microsoft.com/office/officeart/2005/8/layout/vList4#1"/>
    <dgm:cxn modelId="{824FBAFF-687C-4F97-B433-49E6A58626B4}" type="presOf" srcId="{67C5B6C4-C871-4140-B675-B3006F47834A}" destId="{7D8339AE-99A0-4F47-9086-7B2AB11AD9C0}" srcOrd="1" destOrd="0" presId="urn:microsoft.com/office/officeart/2005/8/layout/vList4#1"/>
    <dgm:cxn modelId="{90429A3D-1B57-45B3-AB4A-C24F6F9BC978}" srcId="{C9ACACBD-B19C-43FD-B318-0B1B2DAA3982}" destId="{5A20BA1D-347B-4330-B599-586D171D9EF8}" srcOrd="0" destOrd="0" parTransId="{3A62C913-9EF3-4322-8EEA-EC119A6ABB83}" sibTransId="{D647E3C1-4A17-4962-ACE8-7A8365ACACFB}"/>
    <dgm:cxn modelId="{5E3D6F52-46C4-443B-9D9F-F2973200E637}" srcId="{C9ACACBD-B19C-43FD-B318-0B1B2DAA3982}" destId="{67C5B6C4-C871-4140-B675-B3006F47834A}" srcOrd="2" destOrd="0" parTransId="{40233152-F7FE-481A-A536-3643BFC8A85F}" sibTransId="{12EE532B-33D9-40E8-8746-674A738A4E25}"/>
    <dgm:cxn modelId="{0B6C76EB-80DC-4499-9BE2-EBB31C74427B}" type="presOf" srcId="{C9ACACBD-B19C-43FD-B318-0B1B2DAA3982}" destId="{0C3A979D-11A1-426F-BCDB-9A75E24EEA3E}" srcOrd="0" destOrd="0" presId="urn:microsoft.com/office/officeart/2005/8/layout/vList4#1"/>
    <dgm:cxn modelId="{60D84FD2-CC93-4015-BE3E-32D2D80C782F}" type="presParOf" srcId="{0C3A979D-11A1-426F-BCDB-9A75E24EEA3E}" destId="{1E413967-737F-490A-BCBC-3CE7ACD0800D}" srcOrd="0" destOrd="0" presId="urn:microsoft.com/office/officeart/2005/8/layout/vList4#1"/>
    <dgm:cxn modelId="{4AF6981F-01AE-4DFC-9D9D-EBD474E069DF}" type="presParOf" srcId="{1E413967-737F-490A-BCBC-3CE7ACD0800D}" destId="{3C6B33E4-80B7-488C-B89F-9D2731E4DA4B}" srcOrd="0" destOrd="0" presId="urn:microsoft.com/office/officeart/2005/8/layout/vList4#1"/>
    <dgm:cxn modelId="{FF88D3AC-9204-47B0-9AF5-0805E667DB17}" type="presParOf" srcId="{1E413967-737F-490A-BCBC-3CE7ACD0800D}" destId="{0A01E3BE-A131-40F4-B7DF-96A3233E4E29}" srcOrd="1" destOrd="0" presId="urn:microsoft.com/office/officeart/2005/8/layout/vList4#1"/>
    <dgm:cxn modelId="{CF3A0A0A-0F91-4DE0-A4D9-010D7E6BA5B5}" type="presParOf" srcId="{1E413967-737F-490A-BCBC-3CE7ACD0800D}" destId="{CB93F15A-85BF-47F4-B1CB-0CFC9936974C}" srcOrd="2" destOrd="0" presId="urn:microsoft.com/office/officeart/2005/8/layout/vList4#1"/>
    <dgm:cxn modelId="{6C982491-0848-40B5-AC24-988FD155EBE6}" type="presParOf" srcId="{0C3A979D-11A1-426F-BCDB-9A75E24EEA3E}" destId="{A6ADD35F-608E-4EB3-87A7-0B554720CF2B}" srcOrd="1" destOrd="0" presId="urn:microsoft.com/office/officeart/2005/8/layout/vList4#1"/>
    <dgm:cxn modelId="{B5162678-E94B-4A14-B699-09B821C8388F}" type="presParOf" srcId="{0C3A979D-11A1-426F-BCDB-9A75E24EEA3E}" destId="{FB4DD0ED-FED6-4317-85C0-ED8974AD96DF}" srcOrd="2" destOrd="0" presId="urn:microsoft.com/office/officeart/2005/8/layout/vList4#1"/>
    <dgm:cxn modelId="{EC364E78-8303-4926-97B7-0AB4A6F5B9FF}" type="presParOf" srcId="{FB4DD0ED-FED6-4317-85C0-ED8974AD96DF}" destId="{F5D8521C-05B5-4FB3-8D79-BD9AE08039DB}" srcOrd="0" destOrd="0" presId="urn:microsoft.com/office/officeart/2005/8/layout/vList4#1"/>
    <dgm:cxn modelId="{8AAE18FB-9D86-471C-9A35-458884C37AF5}" type="presParOf" srcId="{FB4DD0ED-FED6-4317-85C0-ED8974AD96DF}" destId="{794A58D4-0EBC-48A6-B9FF-28D0F55583E3}" srcOrd="1" destOrd="0" presId="urn:microsoft.com/office/officeart/2005/8/layout/vList4#1"/>
    <dgm:cxn modelId="{76F81783-E08C-4B2F-8E22-E4A08E36A0FE}" type="presParOf" srcId="{FB4DD0ED-FED6-4317-85C0-ED8974AD96DF}" destId="{23EB969F-E3E4-455D-B649-55E29CA33C31}" srcOrd="2" destOrd="0" presId="urn:microsoft.com/office/officeart/2005/8/layout/vList4#1"/>
    <dgm:cxn modelId="{313E7F7E-7AAE-4215-89DD-041999CDE220}" type="presParOf" srcId="{0C3A979D-11A1-426F-BCDB-9A75E24EEA3E}" destId="{A4123354-C89B-4052-A69B-5EF4E1B90B0E}" srcOrd="3" destOrd="0" presId="urn:microsoft.com/office/officeart/2005/8/layout/vList4#1"/>
    <dgm:cxn modelId="{A5033D58-B587-4E21-912C-93200C57D110}" type="presParOf" srcId="{0C3A979D-11A1-426F-BCDB-9A75E24EEA3E}" destId="{9048EBA2-E1FF-4C0D-86CB-D82726208DB8}" srcOrd="4" destOrd="0" presId="urn:microsoft.com/office/officeart/2005/8/layout/vList4#1"/>
    <dgm:cxn modelId="{BB0C1D2B-6006-4B3E-8710-0B296396ECDC}" type="presParOf" srcId="{9048EBA2-E1FF-4C0D-86CB-D82726208DB8}" destId="{7D4A1F79-FD02-4456-913D-A2AA760AB7B6}" srcOrd="0" destOrd="0" presId="urn:microsoft.com/office/officeart/2005/8/layout/vList4#1"/>
    <dgm:cxn modelId="{BD545E88-CD38-43CF-88C6-D5CB280C9828}" type="presParOf" srcId="{9048EBA2-E1FF-4C0D-86CB-D82726208DB8}" destId="{6EEC21D6-5B95-4B00-9BC6-DF2106E79CB6}" srcOrd="1" destOrd="0" presId="urn:microsoft.com/office/officeart/2005/8/layout/vList4#1"/>
    <dgm:cxn modelId="{EB30626F-8BD9-4AE2-B3B2-9E69B7F98487}" type="presParOf" srcId="{9048EBA2-E1FF-4C0D-86CB-D82726208DB8}" destId="{7D8339AE-99A0-4F47-9086-7B2AB11AD9C0}" srcOrd="2" destOrd="0" presId="urn:microsoft.com/office/officeart/2005/8/layout/vList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9ACACBD-B19C-43FD-B318-0B1B2DAA3982}" type="doc">
      <dgm:prSet loTypeId="urn:microsoft.com/office/officeart/2005/8/layout/vList4#2" loCatId="list" qsTypeId="urn:microsoft.com/office/officeart/2005/8/quickstyle/simple1" qsCatId="simple" csTypeId="urn:microsoft.com/office/officeart/2005/8/colors/accent1_2" csCatId="accent1" phldr="1"/>
      <dgm:spPr/>
      <dgm:t>
        <a:bodyPr/>
        <a:lstStyle/>
        <a:p>
          <a:endParaRPr lang="ru-RU"/>
        </a:p>
      </dgm:t>
    </dgm:pt>
    <dgm:pt modelId="{FA5489B2-630D-4CAA-B7B8-8AEA4965B635}">
      <dgm:prSet custT="1">
        <dgm:style>
          <a:lnRef idx="1">
            <a:schemeClr val="accent4"/>
          </a:lnRef>
          <a:fillRef idx="2">
            <a:schemeClr val="accent4"/>
          </a:fillRef>
          <a:effectRef idx="1">
            <a:schemeClr val="accent4"/>
          </a:effectRef>
          <a:fontRef idx="minor">
            <a:schemeClr val="dk1"/>
          </a:fontRef>
        </dgm:style>
      </dgm:prSet>
      <dgm:spPr/>
      <dgm:t>
        <a:bodyPr/>
        <a:lstStyle/>
        <a:p>
          <a:pPr rtl="0"/>
          <a:r>
            <a:rPr lang="ru-RU" sz="2000" b="1" dirty="0" err="1" smtClean="0">
              <a:solidFill>
                <a:schemeClr val="tx1"/>
              </a:solidFill>
              <a:latin typeface="Arial" pitchFamily="34" charset="0"/>
              <a:cs typeface="Arial" pitchFamily="34" charset="0"/>
            </a:rPr>
            <a:t>Косинов</a:t>
          </a:r>
          <a:r>
            <a:rPr lang="ru-RU" sz="2000" b="1" dirty="0" smtClean="0">
              <a:solidFill>
                <a:schemeClr val="tx1"/>
              </a:solidFill>
              <a:latin typeface="Arial" pitchFamily="34" charset="0"/>
              <a:cs typeface="Arial" pitchFamily="34" charset="0"/>
            </a:rPr>
            <a:t> Семен Кириллович (1917–1941), штурман 125-го бомбардировочного авиационного полка. Мемориальная доска: </a:t>
          </a:r>
          <a:r>
            <a:rPr lang="ru-RU" sz="2000" b="1" dirty="0" err="1" smtClean="0">
              <a:solidFill>
                <a:schemeClr val="tx1"/>
              </a:solidFill>
              <a:latin typeface="Arial" pitchFamily="34" charset="0"/>
              <a:cs typeface="Arial" pitchFamily="34" charset="0"/>
            </a:rPr>
            <a:t>ул.Косинова</a:t>
          </a:r>
          <a:r>
            <a:rPr lang="ru-RU" sz="2000" b="1" dirty="0" smtClean="0">
              <a:solidFill>
                <a:schemeClr val="tx1"/>
              </a:solidFill>
              <a:latin typeface="Arial" pitchFamily="34" charset="0"/>
              <a:cs typeface="Arial" pitchFamily="34" charset="0"/>
            </a:rPr>
            <a:t> д.7/21 </a:t>
          </a:r>
          <a:endParaRPr lang="ru-RU" sz="2000" b="1" dirty="0">
            <a:solidFill>
              <a:schemeClr val="tx1"/>
            </a:solidFill>
            <a:latin typeface="Arial" pitchFamily="34" charset="0"/>
            <a:cs typeface="Arial" pitchFamily="34" charset="0"/>
          </a:endParaRPr>
        </a:p>
      </dgm:t>
    </dgm:pt>
    <dgm:pt modelId="{6E2AB5AA-635F-42F3-B655-71A7FF159C8A}" type="parTrans" cxnId="{5772F090-1296-4E4D-A78B-88B09D7508B4}">
      <dgm:prSet/>
      <dgm:spPr/>
      <dgm:t>
        <a:bodyPr/>
        <a:lstStyle/>
        <a:p>
          <a:endParaRPr lang="ru-RU" sz="2000" b="1">
            <a:solidFill>
              <a:schemeClr val="tx1"/>
            </a:solidFill>
          </a:endParaRPr>
        </a:p>
      </dgm:t>
    </dgm:pt>
    <dgm:pt modelId="{C00135E0-8690-407F-A3EB-A9913153EB72}" type="sibTrans" cxnId="{5772F090-1296-4E4D-A78B-88B09D7508B4}">
      <dgm:prSet/>
      <dgm:spPr/>
      <dgm:t>
        <a:bodyPr/>
        <a:lstStyle/>
        <a:p>
          <a:endParaRPr lang="ru-RU" sz="2000" b="1">
            <a:solidFill>
              <a:schemeClr val="tx1"/>
            </a:solidFill>
          </a:endParaRPr>
        </a:p>
      </dgm:t>
    </dgm:pt>
    <dgm:pt modelId="{BE21FD34-7E1B-430C-8801-8435F05E9CA3}">
      <dgm:prSet custT="1">
        <dgm:style>
          <a:lnRef idx="1">
            <a:schemeClr val="accent5"/>
          </a:lnRef>
          <a:fillRef idx="2">
            <a:schemeClr val="accent5"/>
          </a:fillRef>
          <a:effectRef idx="1">
            <a:schemeClr val="accent5"/>
          </a:effectRef>
          <a:fontRef idx="minor">
            <a:schemeClr val="dk1"/>
          </a:fontRef>
        </dgm:style>
      </dgm:prSet>
      <dgm:spPr/>
      <dgm:t>
        <a:bodyPr/>
        <a:lstStyle/>
        <a:p>
          <a:pPr rtl="0"/>
          <a:r>
            <a:rPr lang="ru-RU" sz="2000" b="1" dirty="0" err="1" smtClean="0">
              <a:solidFill>
                <a:schemeClr val="tx1"/>
              </a:solidFill>
              <a:latin typeface="Arial" pitchFamily="34" charset="0"/>
              <a:cs typeface="Arial" pitchFamily="34" charset="0"/>
            </a:rPr>
            <a:t>Тазаев</a:t>
          </a:r>
          <a:r>
            <a:rPr lang="ru-RU" sz="2000" b="1" dirty="0" smtClean="0">
              <a:solidFill>
                <a:schemeClr val="tx1"/>
              </a:solidFill>
              <a:latin typeface="Arial" pitchFamily="34" charset="0"/>
              <a:cs typeface="Arial" pitchFamily="34" charset="0"/>
            </a:rPr>
            <a:t> Алексей Иванович (1916–1945) ,рабочий Ижорского завода доблестно сражался в годы Великой Отечественной войны.. Мемориальная доска: ул.Тазаева д.4</a:t>
          </a:r>
          <a:endParaRPr lang="ru-RU" sz="2000" b="1" dirty="0">
            <a:solidFill>
              <a:schemeClr val="tx1"/>
            </a:solidFill>
            <a:latin typeface="Arial" pitchFamily="34" charset="0"/>
            <a:cs typeface="Arial" pitchFamily="34" charset="0"/>
          </a:endParaRPr>
        </a:p>
      </dgm:t>
    </dgm:pt>
    <dgm:pt modelId="{EA3809D6-2F69-4780-B905-55323558A51F}" type="parTrans" cxnId="{48117450-A6CA-4391-9672-CD5410411AA1}">
      <dgm:prSet/>
      <dgm:spPr/>
      <dgm:t>
        <a:bodyPr/>
        <a:lstStyle/>
        <a:p>
          <a:endParaRPr lang="ru-RU" sz="2000" b="1">
            <a:solidFill>
              <a:schemeClr val="tx1"/>
            </a:solidFill>
          </a:endParaRPr>
        </a:p>
      </dgm:t>
    </dgm:pt>
    <dgm:pt modelId="{9770944E-A8D9-4079-ABB2-553117551445}" type="sibTrans" cxnId="{48117450-A6CA-4391-9672-CD5410411AA1}">
      <dgm:prSet/>
      <dgm:spPr/>
      <dgm:t>
        <a:bodyPr/>
        <a:lstStyle/>
        <a:p>
          <a:endParaRPr lang="ru-RU" sz="2000" b="1">
            <a:solidFill>
              <a:schemeClr val="tx1"/>
            </a:solidFill>
          </a:endParaRPr>
        </a:p>
      </dgm:t>
    </dgm:pt>
    <dgm:pt modelId="{CA83ED9D-93A7-4241-8062-3733AA4367F3}">
      <dgm:prSet custT="1">
        <dgm:style>
          <a:lnRef idx="1">
            <a:schemeClr val="accent6"/>
          </a:lnRef>
          <a:fillRef idx="2">
            <a:schemeClr val="accent6"/>
          </a:fillRef>
          <a:effectRef idx="1">
            <a:schemeClr val="accent6"/>
          </a:effectRef>
          <a:fontRef idx="minor">
            <a:schemeClr val="dk1"/>
          </a:fontRef>
        </dgm:style>
      </dgm:prSet>
      <dgm:spPr/>
      <dgm:t>
        <a:bodyPr/>
        <a:lstStyle/>
        <a:p>
          <a:pPr rtl="0"/>
          <a:r>
            <a:rPr lang="ru-RU" sz="2000" b="1" dirty="0" smtClean="0">
              <a:solidFill>
                <a:schemeClr val="tx1"/>
              </a:solidFill>
              <a:latin typeface="Arial" pitchFamily="34" charset="0"/>
              <a:cs typeface="Arial" pitchFamily="34" charset="0"/>
            </a:rPr>
            <a:t>Ремизов Иван Михайлович (1901 — 1939) — командир 149-го мотострелкового полка. </a:t>
          </a:r>
        </a:p>
        <a:p>
          <a:pPr rtl="0"/>
          <a:r>
            <a:rPr lang="ru-RU" sz="2000" b="1" dirty="0" smtClean="0">
              <a:solidFill>
                <a:schemeClr val="tx1"/>
              </a:solidFill>
              <a:latin typeface="Arial" pitchFamily="34" charset="0"/>
              <a:cs typeface="Arial" pitchFamily="34" charset="0"/>
            </a:rPr>
            <a:t>Его имя увековечено на одной из памятных плит на Аллее Героев (ул.Оборонная) г.Колпино</a:t>
          </a:r>
          <a:endParaRPr lang="ru-RU" sz="2000" b="1" dirty="0">
            <a:solidFill>
              <a:schemeClr val="tx1"/>
            </a:solidFill>
            <a:latin typeface="Arial" pitchFamily="34" charset="0"/>
            <a:cs typeface="Arial" pitchFamily="34" charset="0"/>
          </a:endParaRPr>
        </a:p>
      </dgm:t>
    </dgm:pt>
    <dgm:pt modelId="{0064D505-1F80-4266-9CFB-D6514DB62188}" type="parTrans" cxnId="{3335EE7C-0C27-4C21-9F83-B240E4B33AA3}">
      <dgm:prSet/>
      <dgm:spPr/>
      <dgm:t>
        <a:bodyPr/>
        <a:lstStyle/>
        <a:p>
          <a:endParaRPr lang="ru-RU" sz="2000" b="1">
            <a:solidFill>
              <a:schemeClr val="tx1"/>
            </a:solidFill>
          </a:endParaRPr>
        </a:p>
      </dgm:t>
    </dgm:pt>
    <dgm:pt modelId="{F07F1363-28ED-4D3E-B478-078F7A308FA8}" type="sibTrans" cxnId="{3335EE7C-0C27-4C21-9F83-B240E4B33AA3}">
      <dgm:prSet/>
      <dgm:spPr/>
      <dgm:t>
        <a:bodyPr/>
        <a:lstStyle/>
        <a:p>
          <a:endParaRPr lang="ru-RU" sz="2000" b="1">
            <a:solidFill>
              <a:schemeClr val="tx1"/>
            </a:solidFill>
          </a:endParaRPr>
        </a:p>
      </dgm:t>
    </dgm:pt>
    <dgm:pt modelId="{EF03BAAD-A1FB-4921-9D8D-9BED11CD3D39}">
      <dgm:prSet custT="1">
        <dgm:style>
          <a:lnRef idx="1">
            <a:schemeClr val="accent3"/>
          </a:lnRef>
          <a:fillRef idx="2">
            <a:schemeClr val="accent3"/>
          </a:fillRef>
          <a:effectRef idx="1">
            <a:schemeClr val="accent3"/>
          </a:effectRef>
          <a:fontRef idx="minor">
            <a:schemeClr val="dk1"/>
          </a:fontRef>
        </dgm:style>
      </dgm:prSet>
      <dgm:spPr/>
      <dgm:t>
        <a:bodyPr/>
        <a:lstStyle/>
        <a:p>
          <a:pPr rtl="0"/>
          <a:r>
            <a:rPr lang="ru-RU" sz="2000" b="1" dirty="0" smtClean="0">
              <a:solidFill>
                <a:schemeClr val="tx1"/>
              </a:solidFill>
              <a:latin typeface="Arial" pitchFamily="34" charset="0"/>
              <a:cs typeface="Arial" pitchFamily="34" charset="0"/>
            </a:rPr>
            <a:t>Александр Григорьевич </a:t>
          </a:r>
          <a:r>
            <a:rPr lang="ru-RU" sz="2000" b="1" dirty="0" err="1" smtClean="0">
              <a:solidFill>
                <a:schemeClr val="tx1"/>
              </a:solidFill>
              <a:latin typeface="Arial" pitchFamily="34" charset="0"/>
              <a:cs typeface="Arial" pitchFamily="34" charset="0"/>
            </a:rPr>
            <a:t>Товпеко</a:t>
          </a:r>
          <a:r>
            <a:rPr lang="ru-RU" sz="2000" b="1" dirty="0" smtClean="0">
              <a:solidFill>
                <a:schemeClr val="tx1"/>
              </a:solidFill>
              <a:latin typeface="Arial" pitchFamily="34" charset="0"/>
              <a:cs typeface="Arial" pitchFamily="34" charset="0"/>
            </a:rPr>
            <a:t> (1907—1944) — старшина Рабоче-крестьянской Красной Армии.</a:t>
          </a:r>
        </a:p>
        <a:p>
          <a:pPr rtl="0"/>
          <a:r>
            <a:rPr lang="ru-RU" sz="2000" b="1" dirty="0" smtClean="0">
              <a:solidFill>
                <a:schemeClr val="tx1"/>
              </a:solidFill>
              <a:latin typeface="Arial" pitchFamily="34" charset="0"/>
              <a:cs typeface="Arial" pitchFamily="34" charset="0"/>
            </a:rPr>
            <a:t>Мемориальная доска: ул. </a:t>
          </a:r>
          <a:r>
            <a:rPr lang="ru-RU" sz="2000" b="1" dirty="0" err="1" smtClean="0">
              <a:solidFill>
                <a:schemeClr val="tx1"/>
              </a:solidFill>
              <a:latin typeface="Arial" pitchFamily="34" charset="0"/>
              <a:cs typeface="Arial" pitchFamily="34" charset="0"/>
            </a:rPr>
            <a:t>Товпеко</a:t>
          </a:r>
          <a:r>
            <a:rPr lang="ru-RU" sz="2000" b="1" dirty="0" smtClean="0">
              <a:solidFill>
                <a:schemeClr val="tx1"/>
              </a:solidFill>
              <a:latin typeface="Arial" pitchFamily="34" charset="0"/>
              <a:cs typeface="Arial" pitchFamily="34" charset="0"/>
            </a:rPr>
            <a:t> д.19 Понтонный, Колпинский район</a:t>
          </a:r>
          <a:endParaRPr lang="ru-RU" sz="2000" b="1" dirty="0">
            <a:solidFill>
              <a:schemeClr val="tx1"/>
            </a:solidFill>
            <a:latin typeface="Arial" pitchFamily="34" charset="0"/>
            <a:cs typeface="Arial" pitchFamily="34" charset="0"/>
          </a:endParaRPr>
        </a:p>
      </dgm:t>
    </dgm:pt>
    <dgm:pt modelId="{F9C195F6-D0EF-4B44-B727-5AF9A536A06B}" type="parTrans" cxnId="{677DB76E-A8BB-46B3-B369-C30D058F3AB0}">
      <dgm:prSet/>
      <dgm:spPr/>
      <dgm:t>
        <a:bodyPr/>
        <a:lstStyle/>
        <a:p>
          <a:endParaRPr lang="ru-RU" sz="2000" b="1">
            <a:solidFill>
              <a:schemeClr val="tx1"/>
            </a:solidFill>
          </a:endParaRPr>
        </a:p>
      </dgm:t>
    </dgm:pt>
    <dgm:pt modelId="{EA4167E6-52A5-4601-BD49-90066293A11C}" type="sibTrans" cxnId="{677DB76E-A8BB-46B3-B369-C30D058F3AB0}">
      <dgm:prSet/>
      <dgm:spPr/>
      <dgm:t>
        <a:bodyPr/>
        <a:lstStyle/>
        <a:p>
          <a:endParaRPr lang="ru-RU" sz="2000" b="1">
            <a:solidFill>
              <a:schemeClr val="tx1"/>
            </a:solidFill>
          </a:endParaRPr>
        </a:p>
      </dgm:t>
    </dgm:pt>
    <dgm:pt modelId="{35A8BF38-1080-49D9-9565-6523E3B2965A}" type="pres">
      <dgm:prSet presAssocID="{C9ACACBD-B19C-43FD-B318-0B1B2DAA3982}" presName="linear" presStyleCnt="0">
        <dgm:presLayoutVars>
          <dgm:dir/>
          <dgm:resizeHandles val="exact"/>
        </dgm:presLayoutVars>
      </dgm:prSet>
      <dgm:spPr/>
      <dgm:t>
        <a:bodyPr/>
        <a:lstStyle/>
        <a:p>
          <a:endParaRPr lang="ru-RU"/>
        </a:p>
      </dgm:t>
    </dgm:pt>
    <dgm:pt modelId="{913F35C4-AC5F-4EA1-AD87-FEB134220CF7}" type="pres">
      <dgm:prSet presAssocID="{FA5489B2-630D-4CAA-B7B8-8AEA4965B635}" presName="comp" presStyleCnt="0"/>
      <dgm:spPr/>
    </dgm:pt>
    <dgm:pt modelId="{C5DD953F-5ACC-4FA3-A4AF-0DE33A33D3E3}" type="pres">
      <dgm:prSet presAssocID="{FA5489B2-630D-4CAA-B7B8-8AEA4965B635}" presName="box" presStyleLbl="node1" presStyleIdx="0" presStyleCnt="4"/>
      <dgm:spPr/>
      <dgm:t>
        <a:bodyPr/>
        <a:lstStyle/>
        <a:p>
          <a:endParaRPr lang="ru-RU"/>
        </a:p>
      </dgm:t>
    </dgm:pt>
    <dgm:pt modelId="{0FDCDA3B-98C5-4541-A29B-8C0C5625E04E}" type="pres">
      <dgm:prSet presAssocID="{FA5489B2-630D-4CAA-B7B8-8AEA4965B635}" presName="img" presStyleLbl="fgImgPlace1" presStyleIdx="0" presStyleCnt="4" custScaleX="62205"/>
      <dgm:spPr>
        <a:blipFill rotWithShape="0">
          <a:blip xmlns:r="http://schemas.openxmlformats.org/officeDocument/2006/relationships" r:embed="rId1"/>
          <a:stretch>
            <a:fillRect/>
          </a:stretch>
        </a:blipFill>
      </dgm:spPr>
      <dgm:t>
        <a:bodyPr/>
        <a:lstStyle/>
        <a:p>
          <a:endParaRPr lang="ru-RU"/>
        </a:p>
      </dgm:t>
    </dgm:pt>
    <dgm:pt modelId="{71FDC356-C9AA-4A9F-A8DF-FA772DAA9A0B}" type="pres">
      <dgm:prSet presAssocID="{FA5489B2-630D-4CAA-B7B8-8AEA4965B635}" presName="text" presStyleLbl="node1" presStyleIdx="0" presStyleCnt="4">
        <dgm:presLayoutVars>
          <dgm:bulletEnabled val="1"/>
        </dgm:presLayoutVars>
      </dgm:prSet>
      <dgm:spPr/>
      <dgm:t>
        <a:bodyPr/>
        <a:lstStyle/>
        <a:p>
          <a:endParaRPr lang="ru-RU"/>
        </a:p>
      </dgm:t>
    </dgm:pt>
    <dgm:pt modelId="{F611C55E-5500-4984-AC8D-9CAED88E5696}" type="pres">
      <dgm:prSet presAssocID="{C00135E0-8690-407F-A3EB-A9913153EB72}" presName="spacer" presStyleCnt="0"/>
      <dgm:spPr/>
    </dgm:pt>
    <dgm:pt modelId="{5EF45504-12D7-486C-A1E2-96C93F3EDC53}" type="pres">
      <dgm:prSet presAssocID="{BE21FD34-7E1B-430C-8801-8435F05E9CA3}" presName="comp" presStyleCnt="0"/>
      <dgm:spPr/>
    </dgm:pt>
    <dgm:pt modelId="{FF8EE4B2-2707-448B-B0E3-22F92070CABA}" type="pres">
      <dgm:prSet presAssocID="{BE21FD34-7E1B-430C-8801-8435F05E9CA3}" presName="box" presStyleLbl="node1" presStyleIdx="1" presStyleCnt="4"/>
      <dgm:spPr/>
      <dgm:t>
        <a:bodyPr/>
        <a:lstStyle/>
        <a:p>
          <a:endParaRPr lang="ru-RU"/>
        </a:p>
      </dgm:t>
    </dgm:pt>
    <dgm:pt modelId="{93CF5803-46E0-4199-AA2B-F471BB8CB710}" type="pres">
      <dgm:prSet presAssocID="{BE21FD34-7E1B-430C-8801-8435F05E9CA3}" presName="img" presStyleLbl="fgImgPlace1" presStyleIdx="1" presStyleCnt="4" custScaleX="62205"/>
      <dgm:spPr>
        <a:blipFill rotWithShape="0">
          <a:blip xmlns:r="http://schemas.openxmlformats.org/officeDocument/2006/relationships" r:embed="rId2"/>
          <a:stretch>
            <a:fillRect/>
          </a:stretch>
        </a:blipFill>
      </dgm:spPr>
      <dgm:t>
        <a:bodyPr/>
        <a:lstStyle/>
        <a:p>
          <a:endParaRPr lang="ru-RU"/>
        </a:p>
      </dgm:t>
    </dgm:pt>
    <dgm:pt modelId="{3F273894-4D65-4656-A9E3-EB64870A6FED}" type="pres">
      <dgm:prSet presAssocID="{BE21FD34-7E1B-430C-8801-8435F05E9CA3}" presName="text" presStyleLbl="node1" presStyleIdx="1" presStyleCnt="4">
        <dgm:presLayoutVars>
          <dgm:bulletEnabled val="1"/>
        </dgm:presLayoutVars>
      </dgm:prSet>
      <dgm:spPr/>
      <dgm:t>
        <a:bodyPr/>
        <a:lstStyle/>
        <a:p>
          <a:endParaRPr lang="ru-RU"/>
        </a:p>
      </dgm:t>
    </dgm:pt>
    <dgm:pt modelId="{6781F5E2-FBA7-4D2B-8F5D-96C5DD7F05C3}" type="pres">
      <dgm:prSet presAssocID="{9770944E-A8D9-4079-ABB2-553117551445}" presName="spacer" presStyleCnt="0"/>
      <dgm:spPr/>
    </dgm:pt>
    <dgm:pt modelId="{68C6C1B4-9A63-406E-B49F-C68E38B6C8A8}" type="pres">
      <dgm:prSet presAssocID="{CA83ED9D-93A7-4241-8062-3733AA4367F3}" presName="comp" presStyleCnt="0"/>
      <dgm:spPr/>
    </dgm:pt>
    <dgm:pt modelId="{82171FF2-A49B-48B8-B928-413D05B1663B}" type="pres">
      <dgm:prSet presAssocID="{CA83ED9D-93A7-4241-8062-3733AA4367F3}" presName="box" presStyleLbl="node1" presStyleIdx="2" presStyleCnt="4"/>
      <dgm:spPr/>
      <dgm:t>
        <a:bodyPr/>
        <a:lstStyle/>
        <a:p>
          <a:endParaRPr lang="ru-RU"/>
        </a:p>
      </dgm:t>
    </dgm:pt>
    <dgm:pt modelId="{A90CA1C3-FC20-4B59-A480-5FD2609D22D4}" type="pres">
      <dgm:prSet presAssocID="{CA83ED9D-93A7-4241-8062-3733AA4367F3}" presName="img" presStyleLbl="fgImgPlace1" presStyleIdx="2" presStyleCnt="4" custScaleX="62205"/>
      <dgm:spPr>
        <a:blipFill rotWithShape="0">
          <a:blip xmlns:r="http://schemas.openxmlformats.org/officeDocument/2006/relationships" r:embed="rId3"/>
          <a:stretch>
            <a:fillRect/>
          </a:stretch>
        </a:blipFill>
      </dgm:spPr>
      <dgm:t>
        <a:bodyPr/>
        <a:lstStyle/>
        <a:p>
          <a:endParaRPr lang="ru-RU"/>
        </a:p>
      </dgm:t>
    </dgm:pt>
    <dgm:pt modelId="{A34B4983-15AA-4C37-8E3B-F8D72A76A1C2}" type="pres">
      <dgm:prSet presAssocID="{CA83ED9D-93A7-4241-8062-3733AA4367F3}" presName="text" presStyleLbl="node1" presStyleIdx="2" presStyleCnt="4">
        <dgm:presLayoutVars>
          <dgm:bulletEnabled val="1"/>
        </dgm:presLayoutVars>
      </dgm:prSet>
      <dgm:spPr/>
      <dgm:t>
        <a:bodyPr/>
        <a:lstStyle/>
        <a:p>
          <a:endParaRPr lang="ru-RU"/>
        </a:p>
      </dgm:t>
    </dgm:pt>
    <dgm:pt modelId="{65AF290F-153E-4992-97B2-7C31FC46214D}" type="pres">
      <dgm:prSet presAssocID="{F07F1363-28ED-4D3E-B478-078F7A308FA8}" presName="spacer" presStyleCnt="0"/>
      <dgm:spPr/>
    </dgm:pt>
    <dgm:pt modelId="{F442A89C-4A4B-4710-A277-3BD44D82C09B}" type="pres">
      <dgm:prSet presAssocID="{EF03BAAD-A1FB-4921-9D8D-9BED11CD3D39}" presName="comp" presStyleCnt="0"/>
      <dgm:spPr/>
    </dgm:pt>
    <dgm:pt modelId="{3BF51706-7CDC-4EED-952B-57BCB67037B3}" type="pres">
      <dgm:prSet presAssocID="{EF03BAAD-A1FB-4921-9D8D-9BED11CD3D39}" presName="box" presStyleLbl="node1" presStyleIdx="3" presStyleCnt="4"/>
      <dgm:spPr/>
      <dgm:t>
        <a:bodyPr/>
        <a:lstStyle/>
        <a:p>
          <a:endParaRPr lang="ru-RU"/>
        </a:p>
      </dgm:t>
    </dgm:pt>
    <dgm:pt modelId="{2E40773C-18E6-4397-90C6-469EE8DA1661}" type="pres">
      <dgm:prSet presAssocID="{EF03BAAD-A1FB-4921-9D8D-9BED11CD3D39}" presName="img" presStyleLbl="fgImgPlace1" presStyleIdx="3" presStyleCnt="4" custScaleX="62205"/>
      <dgm:spPr>
        <a:blipFill rotWithShape="0">
          <a:blip xmlns:r="http://schemas.openxmlformats.org/officeDocument/2006/relationships" r:embed="rId4"/>
          <a:stretch>
            <a:fillRect/>
          </a:stretch>
        </a:blipFill>
      </dgm:spPr>
      <dgm:t>
        <a:bodyPr/>
        <a:lstStyle/>
        <a:p>
          <a:endParaRPr lang="ru-RU"/>
        </a:p>
      </dgm:t>
    </dgm:pt>
    <dgm:pt modelId="{3F2A6A08-3640-4E50-9EA9-0C2EF1888E97}" type="pres">
      <dgm:prSet presAssocID="{EF03BAAD-A1FB-4921-9D8D-9BED11CD3D39}" presName="text" presStyleLbl="node1" presStyleIdx="3" presStyleCnt="4">
        <dgm:presLayoutVars>
          <dgm:bulletEnabled val="1"/>
        </dgm:presLayoutVars>
      </dgm:prSet>
      <dgm:spPr/>
      <dgm:t>
        <a:bodyPr/>
        <a:lstStyle/>
        <a:p>
          <a:endParaRPr lang="ru-RU"/>
        </a:p>
      </dgm:t>
    </dgm:pt>
  </dgm:ptLst>
  <dgm:cxnLst>
    <dgm:cxn modelId="{3335EE7C-0C27-4C21-9F83-B240E4B33AA3}" srcId="{C9ACACBD-B19C-43FD-B318-0B1B2DAA3982}" destId="{CA83ED9D-93A7-4241-8062-3733AA4367F3}" srcOrd="2" destOrd="0" parTransId="{0064D505-1F80-4266-9CFB-D6514DB62188}" sibTransId="{F07F1363-28ED-4D3E-B478-078F7A308FA8}"/>
    <dgm:cxn modelId="{660E730E-99D7-47C6-8746-1C301F8C369D}" type="presOf" srcId="{CA83ED9D-93A7-4241-8062-3733AA4367F3}" destId="{82171FF2-A49B-48B8-B928-413D05B1663B}" srcOrd="0" destOrd="0" presId="urn:microsoft.com/office/officeart/2005/8/layout/vList4#2"/>
    <dgm:cxn modelId="{5C725DB8-C417-45EE-AAA3-154D01FE5A0E}" type="presOf" srcId="{BE21FD34-7E1B-430C-8801-8435F05E9CA3}" destId="{FF8EE4B2-2707-448B-B0E3-22F92070CABA}" srcOrd="0" destOrd="0" presId="urn:microsoft.com/office/officeart/2005/8/layout/vList4#2"/>
    <dgm:cxn modelId="{B599B538-3F71-478E-BE02-E80BB13C4234}" type="presOf" srcId="{EF03BAAD-A1FB-4921-9D8D-9BED11CD3D39}" destId="{3BF51706-7CDC-4EED-952B-57BCB67037B3}" srcOrd="0" destOrd="0" presId="urn:microsoft.com/office/officeart/2005/8/layout/vList4#2"/>
    <dgm:cxn modelId="{FE5C0511-06D3-45CB-ADEC-53D55AF8A501}" type="presOf" srcId="{FA5489B2-630D-4CAA-B7B8-8AEA4965B635}" destId="{C5DD953F-5ACC-4FA3-A4AF-0DE33A33D3E3}" srcOrd="0" destOrd="0" presId="urn:microsoft.com/office/officeart/2005/8/layout/vList4#2"/>
    <dgm:cxn modelId="{677DB76E-A8BB-46B3-B369-C30D058F3AB0}" srcId="{C9ACACBD-B19C-43FD-B318-0B1B2DAA3982}" destId="{EF03BAAD-A1FB-4921-9D8D-9BED11CD3D39}" srcOrd="3" destOrd="0" parTransId="{F9C195F6-D0EF-4B44-B727-5AF9A536A06B}" sibTransId="{EA4167E6-52A5-4601-BD49-90066293A11C}"/>
    <dgm:cxn modelId="{5BF1B9C8-25F3-4068-8B5F-430695490DE6}" type="presOf" srcId="{EF03BAAD-A1FB-4921-9D8D-9BED11CD3D39}" destId="{3F2A6A08-3640-4E50-9EA9-0C2EF1888E97}" srcOrd="1" destOrd="0" presId="urn:microsoft.com/office/officeart/2005/8/layout/vList4#2"/>
    <dgm:cxn modelId="{5772F090-1296-4E4D-A78B-88B09D7508B4}" srcId="{C9ACACBD-B19C-43FD-B318-0B1B2DAA3982}" destId="{FA5489B2-630D-4CAA-B7B8-8AEA4965B635}" srcOrd="0" destOrd="0" parTransId="{6E2AB5AA-635F-42F3-B655-71A7FF159C8A}" sibTransId="{C00135E0-8690-407F-A3EB-A9913153EB72}"/>
    <dgm:cxn modelId="{E81200DC-2306-402C-83B2-C170E326C521}" type="presOf" srcId="{FA5489B2-630D-4CAA-B7B8-8AEA4965B635}" destId="{71FDC356-C9AA-4A9F-A8DF-FA772DAA9A0B}" srcOrd="1" destOrd="0" presId="urn:microsoft.com/office/officeart/2005/8/layout/vList4#2"/>
    <dgm:cxn modelId="{A5E0BBB5-30F1-4D69-A144-106B543BE4DC}" type="presOf" srcId="{CA83ED9D-93A7-4241-8062-3733AA4367F3}" destId="{A34B4983-15AA-4C37-8E3B-F8D72A76A1C2}" srcOrd="1" destOrd="0" presId="urn:microsoft.com/office/officeart/2005/8/layout/vList4#2"/>
    <dgm:cxn modelId="{48117450-A6CA-4391-9672-CD5410411AA1}" srcId="{C9ACACBD-B19C-43FD-B318-0B1B2DAA3982}" destId="{BE21FD34-7E1B-430C-8801-8435F05E9CA3}" srcOrd="1" destOrd="0" parTransId="{EA3809D6-2F69-4780-B905-55323558A51F}" sibTransId="{9770944E-A8D9-4079-ABB2-553117551445}"/>
    <dgm:cxn modelId="{A3F4CF56-AD17-4DA0-9D44-86EE0708FDDD}" type="presOf" srcId="{BE21FD34-7E1B-430C-8801-8435F05E9CA3}" destId="{3F273894-4D65-4656-A9E3-EB64870A6FED}" srcOrd="1" destOrd="0" presId="urn:microsoft.com/office/officeart/2005/8/layout/vList4#2"/>
    <dgm:cxn modelId="{10BEBCAC-BAC6-4443-BB3D-0A9DB10EB155}" type="presOf" srcId="{C9ACACBD-B19C-43FD-B318-0B1B2DAA3982}" destId="{35A8BF38-1080-49D9-9565-6523E3B2965A}" srcOrd="0" destOrd="0" presId="urn:microsoft.com/office/officeart/2005/8/layout/vList4#2"/>
    <dgm:cxn modelId="{F2D09BAF-DAEF-4947-B6E2-6C6BBCD1524A}" type="presParOf" srcId="{35A8BF38-1080-49D9-9565-6523E3B2965A}" destId="{913F35C4-AC5F-4EA1-AD87-FEB134220CF7}" srcOrd="0" destOrd="0" presId="urn:microsoft.com/office/officeart/2005/8/layout/vList4#2"/>
    <dgm:cxn modelId="{0F5B7F43-F891-4A91-AF5D-110A5B358181}" type="presParOf" srcId="{913F35C4-AC5F-4EA1-AD87-FEB134220CF7}" destId="{C5DD953F-5ACC-4FA3-A4AF-0DE33A33D3E3}" srcOrd="0" destOrd="0" presId="urn:microsoft.com/office/officeart/2005/8/layout/vList4#2"/>
    <dgm:cxn modelId="{C9AD48BD-9995-4D38-A971-5B23B2BBC6DD}" type="presParOf" srcId="{913F35C4-AC5F-4EA1-AD87-FEB134220CF7}" destId="{0FDCDA3B-98C5-4541-A29B-8C0C5625E04E}" srcOrd="1" destOrd="0" presId="urn:microsoft.com/office/officeart/2005/8/layout/vList4#2"/>
    <dgm:cxn modelId="{2A08A7D4-FE26-497A-B472-216F99E514D6}" type="presParOf" srcId="{913F35C4-AC5F-4EA1-AD87-FEB134220CF7}" destId="{71FDC356-C9AA-4A9F-A8DF-FA772DAA9A0B}" srcOrd="2" destOrd="0" presId="urn:microsoft.com/office/officeart/2005/8/layout/vList4#2"/>
    <dgm:cxn modelId="{2719BE15-9669-47E6-87D2-EF5A49324C22}" type="presParOf" srcId="{35A8BF38-1080-49D9-9565-6523E3B2965A}" destId="{F611C55E-5500-4984-AC8D-9CAED88E5696}" srcOrd="1" destOrd="0" presId="urn:microsoft.com/office/officeart/2005/8/layout/vList4#2"/>
    <dgm:cxn modelId="{26287D20-D4B6-4694-A8D7-48EFB26277AD}" type="presParOf" srcId="{35A8BF38-1080-49D9-9565-6523E3B2965A}" destId="{5EF45504-12D7-486C-A1E2-96C93F3EDC53}" srcOrd="2" destOrd="0" presId="urn:microsoft.com/office/officeart/2005/8/layout/vList4#2"/>
    <dgm:cxn modelId="{2719F74D-D063-4C81-8E8E-253C7C94DEF0}" type="presParOf" srcId="{5EF45504-12D7-486C-A1E2-96C93F3EDC53}" destId="{FF8EE4B2-2707-448B-B0E3-22F92070CABA}" srcOrd="0" destOrd="0" presId="urn:microsoft.com/office/officeart/2005/8/layout/vList4#2"/>
    <dgm:cxn modelId="{086C3DAB-97B3-4874-8F9B-DCBB27FE290E}" type="presParOf" srcId="{5EF45504-12D7-486C-A1E2-96C93F3EDC53}" destId="{93CF5803-46E0-4199-AA2B-F471BB8CB710}" srcOrd="1" destOrd="0" presId="urn:microsoft.com/office/officeart/2005/8/layout/vList4#2"/>
    <dgm:cxn modelId="{F714B4EC-CFAB-4994-BDF2-42F26D4C3764}" type="presParOf" srcId="{5EF45504-12D7-486C-A1E2-96C93F3EDC53}" destId="{3F273894-4D65-4656-A9E3-EB64870A6FED}" srcOrd="2" destOrd="0" presId="urn:microsoft.com/office/officeart/2005/8/layout/vList4#2"/>
    <dgm:cxn modelId="{0D893FF3-5B4B-4E81-977B-20DE88D653BD}" type="presParOf" srcId="{35A8BF38-1080-49D9-9565-6523E3B2965A}" destId="{6781F5E2-FBA7-4D2B-8F5D-96C5DD7F05C3}" srcOrd="3" destOrd="0" presId="urn:microsoft.com/office/officeart/2005/8/layout/vList4#2"/>
    <dgm:cxn modelId="{778AF798-2C6E-4467-BB7E-FEE93A5C7720}" type="presParOf" srcId="{35A8BF38-1080-49D9-9565-6523E3B2965A}" destId="{68C6C1B4-9A63-406E-B49F-C68E38B6C8A8}" srcOrd="4" destOrd="0" presId="urn:microsoft.com/office/officeart/2005/8/layout/vList4#2"/>
    <dgm:cxn modelId="{ED5FCC75-FFE2-42BB-B8FF-1F42BBF80A80}" type="presParOf" srcId="{68C6C1B4-9A63-406E-B49F-C68E38B6C8A8}" destId="{82171FF2-A49B-48B8-B928-413D05B1663B}" srcOrd="0" destOrd="0" presId="urn:microsoft.com/office/officeart/2005/8/layout/vList4#2"/>
    <dgm:cxn modelId="{071539BD-C20B-4F17-83AC-EB4D86F3262B}" type="presParOf" srcId="{68C6C1B4-9A63-406E-B49F-C68E38B6C8A8}" destId="{A90CA1C3-FC20-4B59-A480-5FD2609D22D4}" srcOrd="1" destOrd="0" presId="urn:microsoft.com/office/officeart/2005/8/layout/vList4#2"/>
    <dgm:cxn modelId="{5176E063-8769-4367-8B1C-74755410F74C}" type="presParOf" srcId="{68C6C1B4-9A63-406E-B49F-C68E38B6C8A8}" destId="{A34B4983-15AA-4C37-8E3B-F8D72A76A1C2}" srcOrd="2" destOrd="0" presId="urn:microsoft.com/office/officeart/2005/8/layout/vList4#2"/>
    <dgm:cxn modelId="{74711D12-8B25-4C24-BF0F-FC5D7C294A87}" type="presParOf" srcId="{35A8BF38-1080-49D9-9565-6523E3B2965A}" destId="{65AF290F-153E-4992-97B2-7C31FC46214D}" srcOrd="5" destOrd="0" presId="urn:microsoft.com/office/officeart/2005/8/layout/vList4#2"/>
    <dgm:cxn modelId="{CCB113BC-C1F9-4961-B00A-D7FD5A7245B9}" type="presParOf" srcId="{35A8BF38-1080-49D9-9565-6523E3B2965A}" destId="{F442A89C-4A4B-4710-A277-3BD44D82C09B}" srcOrd="6" destOrd="0" presId="urn:microsoft.com/office/officeart/2005/8/layout/vList4#2"/>
    <dgm:cxn modelId="{0B33EAF8-2D80-42DB-B434-8B6ACAD21B5D}" type="presParOf" srcId="{F442A89C-4A4B-4710-A277-3BD44D82C09B}" destId="{3BF51706-7CDC-4EED-952B-57BCB67037B3}" srcOrd="0" destOrd="0" presId="urn:microsoft.com/office/officeart/2005/8/layout/vList4#2"/>
    <dgm:cxn modelId="{FD64C7F6-DD24-4C35-9DD4-40CA2E8292D4}" type="presParOf" srcId="{F442A89C-4A4B-4710-A277-3BD44D82C09B}" destId="{2E40773C-18E6-4397-90C6-469EE8DA1661}" srcOrd="1" destOrd="0" presId="urn:microsoft.com/office/officeart/2005/8/layout/vList4#2"/>
    <dgm:cxn modelId="{CC7A747F-5683-4107-B027-EBD061AD3729}" type="presParOf" srcId="{F442A89C-4A4B-4710-A277-3BD44D82C09B}" destId="{3F2A6A08-3640-4E50-9EA9-0C2EF1888E97}" srcOrd="2" destOrd="0" presId="urn:microsoft.com/office/officeart/2005/8/layout/vList4#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CC0AA91-22F3-442A-922B-6C143C706A26}"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ru-RU"/>
        </a:p>
      </dgm:t>
    </dgm:pt>
    <dgm:pt modelId="{0FB07AAB-E5AE-4253-8B42-2045A6130677}">
      <dgm:prSet phldrT="[Текст]" custT="1">
        <dgm:style>
          <a:lnRef idx="0">
            <a:schemeClr val="accent4"/>
          </a:lnRef>
          <a:fillRef idx="3">
            <a:schemeClr val="accent4"/>
          </a:fillRef>
          <a:effectRef idx="3">
            <a:schemeClr val="accent4"/>
          </a:effectRef>
          <a:fontRef idx="minor">
            <a:schemeClr val="lt1"/>
          </a:fontRef>
        </dgm:style>
      </dgm:prSet>
      <dgm:spPr/>
      <dgm:t>
        <a:bodyPr/>
        <a:lstStyle/>
        <a:p>
          <a:pPr algn="l"/>
          <a:endParaRPr lang="ru-RU"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D41F01D8-BBA6-45C1-AC06-A413AE8429BE}" type="parTrans" cxnId="{7C8313AD-5FC3-435C-9B71-E97F46978816}">
      <dgm:prSet/>
      <dgm:spPr/>
      <dgm:t>
        <a:bodyPr/>
        <a:lstStyle/>
        <a:p>
          <a:endParaRPr lang="ru-RU"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BF67D667-A105-49B3-AD40-E418DF22A9F7}" type="sibTrans" cxnId="{7C8313AD-5FC3-435C-9B71-E97F46978816}">
      <dgm:prSet/>
      <dgm:spPr/>
      <dgm:t>
        <a:bodyPr/>
        <a:lstStyle/>
        <a:p>
          <a:endParaRPr lang="ru-RU"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CE7E6CFC-21EC-4B05-96B3-73501FE41D4A}">
      <dgm:prSet phldrT="[Текст]" custT="1">
        <dgm:style>
          <a:lnRef idx="2">
            <a:schemeClr val="accent4"/>
          </a:lnRef>
          <a:fillRef idx="1">
            <a:schemeClr val="lt1"/>
          </a:fillRef>
          <a:effectRef idx="0">
            <a:schemeClr val="accent4"/>
          </a:effectRef>
          <a:fontRef idx="minor">
            <a:schemeClr val="dk1"/>
          </a:fontRef>
        </dgm:style>
      </dgm:prSet>
      <dgm:spPr/>
      <dgm:t>
        <a:bodyPr/>
        <a:lstStyle/>
        <a:p>
          <a:r>
            <a:rPr lang="ru-RU"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Печатный вариант (для индивидуального    прохождения игры)</a:t>
          </a:r>
          <a:endParaRPr lang="ru-RU"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CDB37F65-3891-47B2-AFD9-F7740F98F0E0}" type="parTrans" cxnId="{FFEB0B84-747A-4A7B-A189-BB01BD259C64}">
      <dgm:prSet/>
      <dgm:spPr/>
      <dgm:t>
        <a:bodyPr/>
        <a:lstStyle/>
        <a:p>
          <a:endParaRPr lang="ru-RU"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A92FEC1A-0F19-4217-930A-87CC63D9C361}" type="sibTrans" cxnId="{FFEB0B84-747A-4A7B-A189-BB01BD259C64}">
      <dgm:prSet/>
      <dgm:spPr/>
      <dgm:t>
        <a:bodyPr/>
        <a:lstStyle/>
        <a:p>
          <a:endParaRPr lang="ru-RU"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6155C692-C8C4-486D-8FFC-16A78BCB1878}">
      <dgm:prSet phldrT="[Текст]" custT="1">
        <dgm:style>
          <a:lnRef idx="0">
            <a:schemeClr val="accent5"/>
          </a:lnRef>
          <a:fillRef idx="3">
            <a:schemeClr val="accent5"/>
          </a:fillRef>
          <a:effectRef idx="3">
            <a:schemeClr val="accent5"/>
          </a:effectRef>
          <a:fontRef idx="minor">
            <a:schemeClr val="lt1"/>
          </a:fontRef>
        </dgm:style>
      </dgm:prSet>
      <dgm:spPr>
        <a:solidFill>
          <a:srgbClr val="00B050"/>
        </a:solidFill>
      </dgm:spPr>
      <dgm:t>
        <a:bodyPr/>
        <a:lstStyle/>
        <a:p>
          <a:pPr algn="l"/>
          <a:endParaRPr lang="ru-RU"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AF8A37C3-C0BF-43E8-B8A4-AA127E5737D8}" type="parTrans" cxnId="{DC20757D-112F-4828-BA14-F1E377BAE21C}">
      <dgm:prSet/>
      <dgm:spPr/>
      <dgm:t>
        <a:bodyPr/>
        <a:lstStyle/>
        <a:p>
          <a:endParaRPr lang="ru-RU"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DFFCB4E9-3CA1-4F60-BA47-CCBCA1276558}" type="sibTrans" cxnId="{DC20757D-112F-4828-BA14-F1E377BAE21C}">
      <dgm:prSet/>
      <dgm:spPr/>
      <dgm:t>
        <a:bodyPr/>
        <a:lstStyle/>
        <a:p>
          <a:endParaRPr lang="ru-RU"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70E93597-F720-4A10-ABD7-DEF71F047829}">
      <dgm:prSet phldrT="[Текст]" custT="1">
        <dgm:style>
          <a:lnRef idx="2">
            <a:schemeClr val="accent5"/>
          </a:lnRef>
          <a:fillRef idx="1">
            <a:schemeClr val="lt1"/>
          </a:fillRef>
          <a:effectRef idx="0">
            <a:schemeClr val="accent5"/>
          </a:effectRef>
          <a:fontRef idx="minor">
            <a:schemeClr val="dk1"/>
          </a:fontRef>
        </dgm:style>
      </dgm:prSet>
      <dgm:spPr/>
      <dgm:t>
        <a:bodyPr/>
        <a:lstStyle/>
        <a:p>
          <a:r>
            <a:rPr lang="ru-RU"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Интерактивный вариант (для командной игры)</a:t>
          </a:r>
          <a:endParaRPr lang="ru-RU"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D096F54E-CABB-4F1F-A71D-69690060BD52}" type="parTrans" cxnId="{07918B45-1645-4568-9F5B-B4B4C93EA4C5}">
      <dgm:prSet/>
      <dgm:spPr/>
      <dgm:t>
        <a:bodyPr/>
        <a:lstStyle/>
        <a:p>
          <a:endParaRPr lang="ru-RU"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E11E8366-BBE7-426F-ABE0-463487DF29F5}" type="sibTrans" cxnId="{07918B45-1645-4568-9F5B-B4B4C93EA4C5}">
      <dgm:prSet/>
      <dgm:spPr/>
      <dgm:t>
        <a:bodyPr/>
        <a:lstStyle/>
        <a:p>
          <a:endParaRPr lang="ru-RU"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7FA45EA0-7D7C-4DE4-8841-FF2141B94AB7}">
      <dgm:prSet phldrT="[Текст]" custT="1">
        <dgm:style>
          <a:lnRef idx="2">
            <a:schemeClr val="accent2"/>
          </a:lnRef>
          <a:fillRef idx="1">
            <a:schemeClr val="lt1"/>
          </a:fillRef>
          <a:effectRef idx="0">
            <a:schemeClr val="accent2"/>
          </a:effectRef>
          <a:fontRef idx="minor">
            <a:schemeClr val="dk1"/>
          </a:fontRef>
        </dgm:style>
      </dgm:prSet>
      <dgm:spPr/>
      <dgm:t>
        <a:bodyPr/>
        <a:lstStyle/>
        <a:p>
          <a:r>
            <a:rPr lang="ru-RU"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Методическое пособие для учителей и учащихся (для изучения материала)</a:t>
          </a:r>
          <a:endParaRPr lang="ru-RU"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448D128C-325B-4423-A1EC-2617CFC937F2}" type="parTrans" cxnId="{01FFBF76-1AE9-45F5-9BA6-7DDBEAE67758}">
      <dgm:prSet/>
      <dgm:spPr/>
      <dgm:t>
        <a:bodyPr/>
        <a:lstStyle/>
        <a:p>
          <a:endParaRPr lang="ru-RU"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D2B585AE-1207-41FF-B055-799C1260143C}" type="sibTrans" cxnId="{01FFBF76-1AE9-45F5-9BA6-7DDBEAE67758}">
      <dgm:prSet/>
      <dgm:spPr/>
      <dgm:t>
        <a:bodyPr/>
        <a:lstStyle/>
        <a:p>
          <a:endParaRPr lang="ru-RU"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3B956FCA-3109-471F-98B8-F2CBEF5250E3}">
      <dgm:prSet phldrT="[Текст]" custT="1">
        <dgm:style>
          <a:lnRef idx="0">
            <a:schemeClr val="accent2"/>
          </a:lnRef>
          <a:fillRef idx="3">
            <a:schemeClr val="accent2"/>
          </a:fillRef>
          <a:effectRef idx="3">
            <a:schemeClr val="accent2"/>
          </a:effectRef>
          <a:fontRef idx="minor">
            <a:schemeClr val="lt1"/>
          </a:fontRef>
        </dgm:style>
      </dgm:prSet>
      <dgm:spPr/>
      <dgm:t>
        <a:bodyPr/>
        <a:lstStyle/>
        <a:p>
          <a:pPr algn="l"/>
          <a:endParaRPr lang="ru-RU"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CC974FBE-0248-4DD5-89D5-0B42ECD094B5}" type="sibTrans" cxnId="{87A27A72-F458-4E13-B3ED-3F2CBEDF6232}">
      <dgm:prSet/>
      <dgm:spPr/>
      <dgm:t>
        <a:bodyPr/>
        <a:lstStyle/>
        <a:p>
          <a:endParaRPr lang="ru-RU"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D4BE8860-FB93-4E10-9F63-0AD3EEFA22BC}" type="parTrans" cxnId="{87A27A72-F458-4E13-B3ED-3F2CBEDF6232}">
      <dgm:prSet/>
      <dgm:spPr/>
      <dgm:t>
        <a:bodyPr/>
        <a:lstStyle/>
        <a:p>
          <a:endParaRPr lang="ru-RU"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dgm:t>
    </dgm:pt>
    <dgm:pt modelId="{9EF7FF5C-3D9C-4379-A637-AAA3E840AF9E}" type="pres">
      <dgm:prSet presAssocID="{ECC0AA91-22F3-442A-922B-6C143C706A26}" presName="Name0" presStyleCnt="0">
        <dgm:presLayoutVars>
          <dgm:chMax val="7"/>
          <dgm:dir/>
          <dgm:animLvl val="lvl"/>
          <dgm:resizeHandles val="exact"/>
        </dgm:presLayoutVars>
      </dgm:prSet>
      <dgm:spPr/>
      <dgm:t>
        <a:bodyPr/>
        <a:lstStyle/>
        <a:p>
          <a:endParaRPr lang="ru-RU"/>
        </a:p>
      </dgm:t>
    </dgm:pt>
    <dgm:pt modelId="{562DE969-A297-4B93-BFFB-CAE073480BBC}" type="pres">
      <dgm:prSet presAssocID="{0FB07AAB-E5AE-4253-8B42-2045A6130677}" presName="circle1" presStyleLbl="node1" presStyleIdx="0" presStyleCnt="3">
        <dgm:style>
          <a:lnRef idx="0">
            <a:schemeClr val="accent4"/>
          </a:lnRef>
          <a:fillRef idx="3">
            <a:schemeClr val="accent4"/>
          </a:fillRef>
          <a:effectRef idx="3">
            <a:schemeClr val="accent4"/>
          </a:effectRef>
          <a:fontRef idx="minor">
            <a:schemeClr val="lt1"/>
          </a:fontRef>
        </dgm:style>
      </dgm:prSet>
      <dgm:spPr/>
      <dgm:t>
        <a:bodyPr/>
        <a:lstStyle/>
        <a:p>
          <a:endParaRPr lang="ru-RU"/>
        </a:p>
      </dgm:t>
    </dgm:pt>
    <dgm:pt modelId="{58CDEC35-B6BA-450A-BB69-6F8EED0E697B}" type="pres">
      <dgm:prSet presAssocID="{0FB07AAB-E5AE-4253-8B42-2045A6130677}" presName="space" presStyleCnt="0"/>
      <dgm:spPr/>
    </dgm:pt>
    <dgm:pt modelId="{8C7120FD-05EA-4C5A-B33E-8459BF0854D2}" type="pres">
      <dgm:prSet presAssocID="{0FB07AAB-E5AE-4253-8B42-2045A6130677}" presName="rect1" presStyleLbl="alignAcc1" presStyleIdx="0" presStyleCnt="3" custFlipVert="1" custScaleY="100000"/>
      <dgm:spPr/>
      <dgm:t>
        <a:bodyPr/>
        <a:lstStyle/>
        <a:p>
          <a:endParaRPr lang="ru-RU"/>
        </a:p>
      </dgm:t>
    </dgm:pt>
    <dgm:pt modelId="{EA983DBE-DBF3-47BC-80F0-4BD101E20F69}" type="pres">
      <dgm:prSet presAssocID="{6155C692-C8C4-486D-8FFC-16A78BCB1878}" presName="vertSpace2" presStyleLbl="node1" presStyleIdx="0" presStyleCnt="3"/>
      <dgm:spPr/>
    </dgm:pt>
    <dgm:pt modelId="{0D8590AE-626F-43A0-9496-D862CF0EEF54}" type="pres">
      <dgm:prSet presAssocID="{6155C692-C8C4-486D-8FFC-16A78BCB1878}" presName="circle2" presStyleLbl="node1" presStyleIdx="1" presStyleCnt="3" custScaleY="93408" custLinFactNeighborX="-1511" custLinFactNeighborY="7541"/>
      <dgm:spPr>
        <a:solidFill>
          <a:srgbClr val="00B050"/>
        </a:solidFill>
      </dgm:spPr>
      <dgm:t>
        <a:bodyPr/>
        <a:lstStyle/>
        <a:p>
          <a:endParaRPr lang="ru-RU"/>
        </a:p>
      </dgm:t>
    </dgm:pt>
    <dgm:pt modelId="{47FAB502-E460-4C5A-A3E0-F5B984F93E57}" type="pres">
      <dgm:prSet presAssocID="{6155C692-C8C4-486D-8FFC-16A78BCB1878}" presName="rect2" presStyleLbl="alignAcc1" presStyleIdx="1" presStyleCnt="3" custScaleY="94664" custLinFactNeighborX="-278" custLinFactNeighborY="4873"/>
      <dgm:spPr/>
      <dgm:t>
        <a:bodyPr/>
        <a:lstStyle/>
        <a:p>
          <a:endParaRPr lang="ru-RU"/>
        </a:p>
      </dgm:t>
    </dgm:pt>
    <dgm:pt modelId="{9337CB4B-6CBE-4492-862E-7982D4E4E582}" type="pres">
      <dgm:prSet presAssocID="{3B956FCA-3109-471F-98B8-F2CBEF5250E3}" presName="vertSpace3" presStyleLbl="node1" presStyleIdx="1" presStyleCnt="3"/>
      <dgm:spPr/>
    </dgm:pt>
    <dgm:pt modelId="{09FFBBFE-3D69-488D-A70D-9C33A8BF07CB}" type="pres">
      <dgm:prSet presAssocID="{3B956FCA-3109-471F-98B8-F2CBEF5250E3}" presName="circle3" presStyleLbl="node1" presStyleIdx="2" presStyleCnt="3" custScaleY="111262" custLinFactNeighborX="-908" custLinFactNeighborY="24159">
        <dgm:style>
          <a:lnRef idx="0">
            <a:schemeClr val="accent2"/>
          </a:lnRef>
          <a:fillRef idx="3">
            <a:schemeClr val="accent2"/>
          </a:fillRef>
          <a:effectRef idx="3">
            <a:schemeClr val="accent2"/>
          </a:effectRef>
          <a:fontRef idx="minor">
            <a:schemeClr val="lt1"/>
          </a:fontRef>
        </dgm:style>
      </dgm:prSet>
      <dgm:spPr>
        <a:ln>
          <a:solidFill>
            <a:schemeClr val="bg1"/>
          </a:solidFill>
        </a:ln>
      </dgm:spPr>
      <dgm:t>
        <a:bodyPr/>
        <a:lstStyle/>
        <a:p>
          <a:endParaRPr lang="ru-RU"/>
        </a:p>
      </dgm:t>
    </dgm:pt>
    <dgm:pt modelId="{4797D0A1-E121-4673-94B4-453DE1AF4083}" type="pres">
      <dgm:prSet presAssocID="{3B956FCA-3109-471F-98B8-F2CBEF5250E3}" presName="rect3" presStyleLbl="alignAcc1" presStyleIdx="2" presStyleCnt="3" custScaleY="111262" custLinFactNeighborX="-767" custLinFactNeighborY="24159"/>
      <dgm:spPr/>
      <dgm:t>
        <a:bodyPr/>
        <a:lstStyle/>
        <a:p>
          <a:endParaRPr lang="ru-RU"/>
        </a:p>
      </dgm:t>
    </dgm:pt>
    <dgm:pt modelId="{B2F5A911-667A-45B6-9C0E-A2639F7A34E6}" type="pres">
      <dgm:prSet presAssocID="{0FB07AAB-E5AE-4253-8B42-2045A6130677}" presName="rect1ParTx" presStyleLbl="alignAcc1" presStyleIdx="2" presStyleCnt="3">
        <dgm:presLayoutVars>
          <dgm:chMax val="1"/>
          <dgm:bulletEnabled val="1"/>
        </dgm:presLayoutVars>
      </dgm:prSet>
      <dgm:spPr/>
      <dgm:t>
        <a:bodyPr/>
        <a:lstStyle/>
        <a:p>
          <a:endParaRPr lang="ru-RU"/>
        </a:p>
      </dgm:t>
    </dgm:pt>
    <dgm:pt modelId="{7B71DAD5-DCA1-4381-813B-C0ABBC31D6FC}" type="pres">
      <dgm:prSet presAssocID="{0FB07AAB-E5AE-4253-8B42-2045A6130677}" presName="rect1ChTx" presStyleLbl="alignAcc1" presStyleIdx="2" presStyleCnt="3" custScaleX="171643" custLinFactNeighborX="-62288" custLinFactNeighborY="6123">
        <dgm:presLayoutVars>
          <dgm:bulletEnabled val="1"/>
        </dgm:presLayoutVars>
      </dgm:prSet>
      <dgm:spPr/>
      <dgm:t>
        <a:bodyPr/>
        <a:lstStyle/>
        <a:p>
          <a:endParaRPr lang="ru-RU"/>
        </a:p>
      </dgm:t>
    </dgm:pt>
    <dgm:pt modelId="{8BCBD66E-47AE-41D4-9195-20004C3D9BED}" type="pres">
      <dgm:prSet presAssocID="{6155C692-C8C4-486D-8FFC-16A78BCB1878}" presName="rect2ParTx" presStyleLbl="alignAcc1" presStyleIdx="2" presStyleCnt="3">
        <dgm:presLayoutVars>
          <dgm:chMax val="1"/>
          <dgm:bulletEnabled val="1"/>
        </dgm:presLayoutVars>
      </dgm:prSet>
      <dgm:spPr/>
      <dgm:t>
        <a:bodyPr/>
        <a:lstStyle/>
        <a:p>
          <a:endParaRPr lang="ru-RU"/>
        </a:p>
      </dgm:t>
    </dgm:pt>
    <dgm:pt modelId="{9AE1420D-3BDB-4CB2-A7DB-506EC8C5DF63}" type="pres">
      <dgm:prSet presAssocID="{6155C692-C8C4-486D-8FFC-16A78BCB1878}" presName="rect2ChTx" presStyleLbl="alignAcc1" presStyleIdx="2" presStyleCnt="3" custScaleX="192597" custLinFactNeighborX="-51811" custLinFactNeighborY="16340">
        <dgm:presLayoutVars>
          <dgm:bulletEnabled val="1"/>
        </dgm:presLayoutVars>
      </dgm:prSet>
      <dgm:spPr/>
      <dgm:t>
        <a:bodyPr/>
        <a:lstStyle/>
        <a:p>
          <a:endParaRPr lang="ru-RU"/>
        </a:p>
      </dgm:t>
    </dgm:pt>
    <dgm:pt modelId="{7F6656D3-0A0B-45AE-9524-8F802B215180}" type="pres">
      <dgm:prSet presAssocID="{3B956FCA-3109-471F-98B8-F2CBEF5250E3}" presName="rect3ParTx" presStyleLbl="alignAcc1" presStyleIdx="2" presStyleCnt="3">
        <dgm:presLayoutVars>
          <dgm:chMax val="1"/>
          <dgm:bulletEnabled val="1"/>
        </dgm:presLayoutVars>
      </dgm:prSet>
      <dgm:spPr/>
      <dgm:t>
        <a:bodyPr/>
        <a:lstStyle/>
        <a:p>
          <a:endParaRPr lang="ru-RU"/>
        </a:p>
      </dgm:t>
    </dgm:pt>
    <dgm:pt modelId="{247CF817-5C41-42CA-A886-1A0986425589}" type="pres">
      <dgm:prSet presAssocID="{3B956FCA-3109-471F-98B8-F2CBEF5250E3}" presName="rect3ChTx" presStyleLbl="alignAcc1" presStyleIdx="2" presStyleCnt="3" custScaleX="197745" custScaleY="123624" custLinFactNeighborX="-47709" custLinFactNeighborY="18528">
        <dgm:presLayoutVars>
          <dgm:bulletEnabled val="1"/>
        </dgm:presLayoutVars>
      </dgm:prSet>
      <dgm:spPr/>
      <dgm:t>
        <a:bodyPr/>
        <a:lstStyle/>
        <a:p>
          <a:endParaRPr lang="ru-RU"/>
        </a:p>
      </dgm:t>
    </dgm:pt>
  </dgm:ptLst>
  <dgm:cxnLst>
    <dgm:cxn modelId="{DD022E03-81AA-4D43-9F1B-35D3ABDAA989}" type="presOf" srcId="{6155C692-C8C4-486D-8FFC-16A78BCB1878}" destId="{47FAB502-E460-4C5A-A3E0-F5B984F93E57}" srcOrd="0" destOrd="0" presId="urn:microsoft.com/office/officeart/2005/8/layout/target3"/>
    <dgm:cxn modelId="{26D99076-4100-468E-8E6A-1C97978D37A6}" type="presOf" srcId="{0FB07AAB-E5AE-4253-8B42-2045A6130677}" destId="{B2F5A911-667A-45B6-9C0E-A2639F7A34E6}" srcOrd="1" destOrd="0" presId="urn:microsoft.com/office/officeart/2005/8/layout/target3"/>
    <dgm:cxn modelId="{7C8313AD-5FC3-435C-9B71-E97F46978816}" srcId="{ECC0AA91-22F3-442A-922B-6C143C706A26}" destId="{0FB07AAB-E5AE-4253-8B42-2045A6130677}" srcOrd="0" destOrd="0" parTransId="{D41F01D8-BBA6-45C1-AC06-A413AE8429BE}" sibTransId="{BF67D667-A105-49B3-AD40-E418DF22A9F7}"/>
    <dgm:cxn modelId="{259510D9-1A88-4DA0-83C4-7F19EB300AF1}" type="presOf" srcId="{70E93597-F720-4A10-ABD7-DEF71F047829}" destId="{9AE1420D-3BDB-4CB2-A7DB-506EC8C5DF63}" srcOrd="0" destOrd="0" presId="urn:microsoft.com/office/officeart/2005/8/layout/target3"/>
    <dgm:cxn modelId="{07918B45-1645-4568-9F5B-B4B4C93EA4C5}" srcId="{6155C692-C8C4-486D-8FFC-16A78BCB1878}" destId="{70E93597-F720-4A10-ABD7-DEF71F047829}" srcOrd="0" destOrd="0" parTransId="{D096F54E-CABB-4F1F-A71D-69690060BD52}" sibTransId="{E11E8366-BBE7-426F-ABE0-463487DF29F5}"/>
    <dgm:cxn modelId="{B491B928-5EB2-49E4-80DD-4A91C1D7F45B}" type="presOf" srcId="{6155C692-C8C4-486D-8FFC-16A78BCB1878}" destId="{8BCBD66E-47AE-41D4-9195-20004C3D9BED}" srcOrd="1" destOrd="0" presId="urn:microsoft.com/office/officeart/2005/8/layout/target3"/>
    <dgm:cxn modelId="{5224E0F3-3925-4A37-8010-EB38AD6C2912}" type="presOf" srcId="{3B956FCA-3109-471F-98B8-F2CBEF5250E3}" destId="{4797D0A1-E121-4673-94B4-453DE1AF4083}" srcOrd="0" destOrd="0" presId="urn:microsoft.com/office/officeart/2005/8/layout/target3"/>
    <dgm:cxn modelId="{01FFBF76-1AE9-45F5-9BA6-7DDBEAE67758}" srcId="{3B956FCA-3109-471F-98B8-F2CBEF5250E3}" destId="{7FA45EA0-7D7C-4DE4-8841-FF2141B94AB7}" srcOrd="0" destOrd="0" parTransId="{448D128C-325B-4423-A1EC-2617CFC937F2}" sibTransId="{D2B585AE-1207-41FF-B055-799C1260143C}"/>
    <dgm:cxn modelId="{77464969-996F-475B-B5B3-87FE9E5714A7}" type="presOf" srcId="{CE7E6CFC-21EC-4B05-96B3-73501FE41D4A}" destId="{7B71DAD5-DCA1-4381-813B-C0ABBC31D6FC}" srcOrd="0" destOrd="0" presId="urn:microsoft.com/office/officeart/2005/8/layout/target3"/>
    <dgm:cxn modelId="{DC20757D-112F-4828-BA14-F1E377BAE21C}" srcId="{ECC0AA91-22F3-442A-922B-6C143C706A26}" destId="{6155C692-C8C4-486D-8FFC-16A78BCB1878}" srcOrd="1" destOrd="0" parTransId="{AF8A37C3-C0BF-43E8-B8A4-AA127E5737D8}" sibTransId="{DFFCB4E9-3CA1-4F60-BA47-CCBCA1276558}"/>
    <dgm:cxn modelId="{26C69003-ED3B-4BF5-9227-EF989B6AD85F}" type="presOf" srcId="{0FB07AAB-E5AE-4253-8B42-2045A6130677}" destId="{8C7120FD-05EA-4C5A-B33E-8459BF0854D2}" srcOrd="0" destOrd="0" presId="urn:microsoft.com/office/officeart/2005/8/layout/target3"/>
    <dgm:cxn modelId="{6671EC0E-018B-46E2-BBA2-D368406A81B5}" type="presOf" srcId="{ECC0AA91-22F3-442A-922B-6C143C706A26}" destId="{9EF7FF5C-3D9C-4379-A637-AAA3E840AF9E}" srcOrd="0" destOrd="0" presId="urn:microsoft.com/office/officeart/2005/8/layout/target3"/>
    <dgm:cxn modelId="{9B9237CB-60AB-4C4D-A7A0-54D47300A514}" type="presOf" srcId="{3B956FCA-3109-471F-98B8-F2CBEF5250E3}" destId="{7F6656D3-0A0B-45AE-9524-8F802B215180}" srcOrd="1" destOrd="0" presId="urn:microsoft.com/office/officeart/2005/8/layout/target3"/>
    <dgm:cxn modelId="{87A27A72-F458-4E13-B3ED-3F2CBEDF6232}" srcId="{ECC0AA91-22F3-442A-922B-6C143C706A26}" destId="{3B956FCA-3109-471F-98B8-F2CBEF5250E3}" srcOrd="2" destOrd="0" parTransId="{D4BE8860-FB93-4E10-9F63-0AD3EEFA22BC}" sibTransId="{CC974FBE-0248-4DD5-89D5-0B42ECD094B5}"/>
    <dgm:cxn modelId="{FFEB0B84-747A-4A7B-A189-BB01BD259C64}" srcId="{0FB07AAB-E5AE-4253-8B42-2045A6130677}" destId="{CE7E6CFC-21EC-4B05-96B3-73501FE41D4A}" srcOrd="0" destOrd="0" parTransId="{CDB37F65-3891-47B2-AFD9-F7740F98F0E0}" sibTransId="{A92FEC1A-0F19-4217-930A-87CC63D9C361}"/>
    <dgm:cxn modelId="{1708F700-4F3E-4328-91F7-61CEC3B94601}" type="presOf" srcId="{7FA45EA0-7D7C-4DE4-8841-FF2141B94AB7}" destId="{247CF817-5C41-42CA-A886-1A0986425589}" srcOrd="0" destOrd="0" presId="urn:microsoft.com/office/officeart/2005/8/layout/target3"/>
    <dgm:cxn modelId="{92395306-D872-4EFA-B1A6-176B9B04A078}" type="presParOf" srcId="{9EF7FF5C-3D9C-4379-A637-AAA3E840AF9E}" destId="{562DE969-A297-4B93-BFFB-CAE073480BBC}" srcOrd="0" destOrd="0" presId="urn:microsoft.com/office/officeart/2005/8/layout/target3"/>
    <dgm:cxn modelId="{9C9FA5E9-01F5-45B5-A7A9-7579C8C8B2DE}" type="presParOf" srcId="{9EF7FF5C-3D9C-4379-A637-AAA3E840AF9E}" destId="{58CDEC35-B6BA-450A-BB69-6F8EED0E697B}" srcOrd="1" destOrd="0" presId="urn:microsoft.com/office/officeart/2005/8/layout/target3"/>
    <dgm:cxn modelId="{6A3F6820-332F-4D69-8E4D-36A37214B875}" type="presParOf" srcId="{9EF7FF5C-3D9C-4379-A637-AAA3E840AF9E}" destId="{8C7120FD-05EA-4C5A-B33E-8459BF0854D2}" srcOrd="2" destOrd="0" presId="urn:microsoft.com/office/officeart/2005/8/layout/target3"/>
    <dgm:cxn modelId="{FA04E160-5EC9-4329-BEE8-48EAB60BDB34}" type="presParOf" srcId="{9EF7FF5C-3D9C-4379-A637-AAA3E840AF9E}" destId="{EA983DBE-DBF3-47BC-80F0-4BD101E20F69}" srcOrd="3" destOrd="0" presId="urn:microsoft.com/office/officeart/2005/8/layout/target3"/>
    <dgm:cxn modelId="{0F855087-1224-4BE4-8383-39CE2136FE83}" type="presParOf" srcId="{9EF7FF5C-3D9C-4379-A637-AAA3E840AF9E}" destId="{0D8590AE-626F-43A0-9496-D862CF0EEF54}" srcOrd="4" destOrd="0" presId="urn:microsoft.com/office/officeart/2005/8/layout/target3"/>
    <dgm:cxn modelId="{B42DC14F-D523-4793-B32B-5872FE20390B}" type="presParOf" srcId="{9EF7FF5C-3D9C-4379-A637-AAA3E840AF9E}" destId="{47FAB502-E460-4C5A-A3E0-F5B984F93E57}" srcOrd="5" destOrd="0" presId="urn:microsoft.com/office/officeart/2005/8/layout/target3"/>
    <dgm:cxn modelId="{4780FC66-ADB4-4267-886E-9A20DA60FE88}" type="presParOf" srcId="{9EF7FF5C-3D9C-4379-A637-AAA3E840AF9E}" destId="{9337CB4B-6CBE-4492-862E-7982D4E4E582}" srcOrd="6" destOrd="0" presId="urn:microsoft.com/office/officeart/2005/8/layout/target3"/>
    <dgm:cxn modelId="{EAAD4E07-DD91-434D-83E3-FCC14598EFDA}" type="presParOf" srcId="{9EF7FF5C-3D9C-4379-A637-AAA3E840AF9E}" destId="{09FFBBFE-3D69-488D-A70D-9C33A8BF07CB}" srcOrd="7" destOrd="0" presId="urn:microsoft.com/office/officeart/2005/8/layout/target3"/>
    <dgm:cxn modelId="{332904D8-EFF8-4003-832F-E567040DCAFD}" type="presParOf" srcId="{9EF7FF5C-3D9C-4379-A637-AAA3E840AF9E}" destId="{4797D0A1-E121-4673-94B4-453DE1AF4083}" srcOrd="8" destOrd="0" presId="urn:microsoft.com/office/officeart/2005/8/layout/target3"/>
    <dgm:cxn modelId="{55F46C31-8655-4760-BB11-6D813270F882}" type="presParOf" srcId="{9EF7FF5C-3D9C-4379-A637-AAA3E840AF9E}" destId="{B2F5A911-667A-45B6-9C0E-A2639F7A34E6}" srcOrd="9" destOrd="0" presId="urn:microsoft.com/office/officeart/2005/8/layout/target3"/>
    <dgm:cxn modelId="{2A322DCB-40F7-4251-A97F-67619DA3E7E9}" type="presParOf" srcId="{9EF7FF5C-3D9C-4379-A637-AAA3E840AF9E}" destId="{7B71DAD5-DCA1-4381-813B-C0ABBC31D6FC}" srcOrd="10" destOrd="0" presId="urn:microsoft.com/office/officeart/2005/8/layout/target3"/>
    <dgm:cxn modelId="{42A95B12-3B46-4D27-B8D2-CE2698E78B0C}" type="presParOf" srcId="{9EF7FF5C-3D9C-4379-A637-AAA3E840AF9E}" destId="{8BCBD66E-47AE-41D4-9195-20004C3D9BED}" srcOrd="11" destOrd="0" presId="urn:microsoft.com/office/officeart/2005/8/layout/target3"/>
    <dgm:cxn modelId="{92D2376A-E44D-42C5-83D4-FA2A3899C755}" type="presParOf" srcId="{9EF7FF5C-3D9C-4379-A637-AAA3E840AF9E}" destId="{9AE1420D-3BDB-4CB2-A7DB-506EC8C5DF63}" srcOrd="12" destOrd="0" presId="urn:microsoft.com/office/officeart/2005/8/layout/target3"/>
    <dgm:cxn modelId="{E03DBB27-8EDD-4804-B5C9-67F78BB25766}" type="presParOf" srcId="{9EF7FF5C-3D9C-4379-A637-AAA3E840AF9E}" destId="{7F6656D3-0A0B-45AE-9524-8F802B215180}" srcOrd="13" destOrd="0" presId="urn:microsoft.com/office/officeart/2005/8/layout/target3"/>
    <dgm:cxn modelId="{368D2F6E-DF8F-47C8-900F-C3F0F98D6ACA}" type="presParOf" srcId="{9EF7FF5C-3D9C-4379-A637-AAA3E840AF9E}" destId="{247CF817-5C41-42CA-A886-1A0986425589}"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CC0AA91-22F3-442A-922B-6C143C706A2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ru-RU"/>
        </a:p>
      </dgm:t>
    </dgm:pt>
    <dgm:pt modelId="{0FB07AAB-E5AE-4253-8B42-2045A6130677}">
      <dgm:prSet phldrT="[Текст]" custT="1">
        <dgm:style>
          <a:lnRef idx="0">
            <a:schemeClr val="accent4"/>
          </a:lnRef>
          <a:fillRef idx="3">
            <a:schemeClr val="accent4"/>
          </a:fillRef>
          <a:effectRef idx="3">
            <a:schemeClr val="accent4"/>
          </a:effectRef>
          <a:fontRef idx="minor">
            <a:schemeClr val="lt1"/>
          </a:fontRef>
        </dgm:style>
      </dgm:prSet>
      <dgm:spPr/>
      <dgm:t>
        <a:bodyPr/>
        <a:lstStyle/>
        <a:p>
          <a:r>
            <a:rPr lang="ru-RU" sz="2000" b="1" dirty="0" smtClean="0">
              <a:latin typeface="Arial" pitchFamily="34" charset="0"/>
              <a:cs typeface="Arial" pitchFamily="34" charset="0"/>
            </a:rPr>
            <a:t>1</a:t>
          </a:r>
          <a:endParaRPr lang="ru-RU" sz="2000" b="1" dirty="0">
            <a:latin typeface="Arial" pitchFamily="34" charset="0"/>
            <a:cs typeface="Arial" pitchFamily="34" charset="0"/>
          </a:endParaRPr>
        </a:p>
      </dgm:t>
    </dgm:pt>
    <dgm:pt modelId="{D41F01D8-BBA6-45C1-AC06-A413AE8429BE}" type="parTrans" cxnId="{7C8313AD-5FC3-435C-9B71-E97F46978816}">
      <dgm:prSet/>
      <dgm:spPr/>
      <dgm:t>
        <a:bodyPr/>
        <a:lstStyle/>
        <a:p>
          <a:endParaRPr lang="ru-RU" sz="2000" b="1">
            <a:latin typeface="Arial" pitchFamily="34" charset="0"/>
            <a:cs typeface="Arial" pitchFamily="34" charset="0"/>
          </a:endParaRPr>
        </a:p>
      </dgm:t>
    </dgm:pt>
    <dgm:pt modelId="{BF67D667-A105-49B3-AD40-E418DF22A9F7}" type="sibTrans" cxnId="{7C8313AD-5FC3-435C-9B71-E97F46978816}">
      <dgm:prSet/>
      <dgm:spPr/>
      <dgm:t>
        <a:bodyPr/>
        <a:lstStyle/>
        <a:p>
          <a:endParaRPr lang="ru-RU" sz="2000" b="1">
            <a:latin typeface="Arial" pitchFamily="34" charset="0"/>
            <a:cs typeface="Arial" pitchFamily="34" charset="0"/>
          </a:endParaRPr>
        </a:p>
      </dgm:t>
    </dgm:pt>
    <dgm:pt modelId="{CE7E6CFC-21EC-4B05-96B3-73501FE41D4A}">
      <dgm:prSet phldrT="[Текст]" custT="1">
        <dgm:style>
          <a:lnRef idx="2">
            <a:schemeClr val="accent4"/>
          </a:lnRef>
          <a:fillRef idx="1">
            <a:schemeClr val="lt1"/>
          </a:fillRef>
          <a:effectRef idx="0">
            <a:schemeClr val="accent4"/>
          </a:effectRef>
          <a:fontRef idx="minor">
            <a:schemeClr val="dk1"/>
          </a:fontRef>
        </dgm:style>
      </dgm:prSet>
      <dgm:spPr/>
      <dgm:t>
        <a:bodyPr/>
        <a:lstStyle/>
        <a:p>
          <a:r>
            <a:rPr lang="ru-RU" sz="2000" b="1" dirty="0" smtClean="0">
              <a:latin typeface="Arial" pitchFamily="34" charset="0"/>
              <a:cs typeface="Arial" pitchFamily="34" charset="0"/>
            </a:rPr>
            <a:t>использование заданий на уроках математики в 5-7 классах</a:t>
          </a:r>
          <a:endParaRPr lang="ru-RU" sz="2000" b="1" dirty="0">
            <a:latin typeface="Arial" pitchFamily="34" charset="0"/>
            <a:cs typeface="Arial" pitchFamily="34" charset="0"/>
          </a:endParaRPr>
        </a:p>
      </dgm:t>
    </dgm:pt>
    <dgm:pt modelId="{CDB37F65-3891-47B2-AFD9-F7740F98F0E0}" type="parTrans" cxnId="{FFEB0B84-747A-4A7B-A189-BB01BD259C64}">
      <dgm:prSet/>
      <dgm:spPr/>
      <dgm:t>
        <a:bodyPr/>
        <a:lstStyle/>
        <a:p>
          <a:endParaRPr lang="ru-RU" sz="2000" b="1">
            <a:latin typeface="Arial" pitchFamily="34" charset="0"/>
            <a:cs typeface="Arial" pitchFamily="34" charset="0"/>
          </a:endParaRPr>
        </a:p>
      </dgm:t>
    </dgm:pt>
    <dgm:pt modelId="{A92FEC1A-0F19-4217-930A-87CC63D9C361}" type="sibTrans" cxnId="{FFEB0B84-747A-4A7B-A189-BB01BD259C64}">
      <dgm:prSet/>
      <dgm:spPr/>
      <dgm:t>
        <a:bodyPr/>
        <a:lstStyle/>
        <a:p>
          <a:endParaRPr lang="ru-RU" sz="2000" b="1">
            <a:latin typeface="Arial" pitchFamily="34" charset="0"/>
            <a:cs typeface="Arial" pitchFamily="34" charset="0"/>
          </a:endParaRPr>
        </a:p>
      </dgm:t>
    </dgm:pt>
    <dgm:pt modelId="{70E93597-F720-4A10-ABD7-DEF71F047829}">
      <dgm:prSet phldrT="[Текст]" custT="1">
        <dgm:style>
          <a:lnRef idx="2">
            <a:schemeClr val="accent5"/>
          </a:lnRef>
          <a:fillRef idx="1">
            <a:schemeClr val="lt1"/>
          </a:fillRef>
          <a:effectRef idx="0">
            <a:schemeClr val="accent5"/>
          </a:effectRef>
          <a:fontRef idx="minor">
            <a:schemeClr val="dk1"/>
          </a:fontRef>
        </dgm:style>
      </dgm:prSet>
      <dgm:spPr/>
      <dgm:t>
        <a:bodyPr/>
        <a:lstStyle/>
        <a:p>
          <a:endParaRPr lang="ru-RU" sz="2000" b="1" dirty="0">
            <a:latin typeface="Arial" pitchFamily="34" charset="0"/>
            <a:cs typeface="Arial" pitchFamily="34" charset="0"/>
          </a:endParaRPr>
        </a:p>
      </dgm:t>
    </dgm:pt>
    <dgm:pt modelId="{D096F54E-CABB-4F1F-A71D-69690060BD52}" type="parTrans" cxnId="{07918B45-1645-4568-9F5B-B4B4C93EA4C5}">
      <dgm:prSet/>
      <dgm:spPr/>
      <dgm:t>
        <a:bodyPr/>
        <a:lstStyle/>
        <a:p>
          <a:endParaRPr lang="ru-RU" sz="2000" b="1">
            <a:latin typeface="Arial" pitchFamily="34" charset="0"/>
            <a:cs typeface="Arial" pitchFamily="34" charset="0"/>
          </a:endParaRPr>
        </a:p>
      </dgm:t>
    </dgm:pt>
    <dgm:pt modelId="{E11E8366-BBE7-426F-ABE0-463487DF29F5}" type="sibTrans" cxnId="{07918B45-1645-4568-9F5B-B4B4C93EA4C5}">
      <dgm:prSet/>
      <dgm:spPr/>
      <dgm:t>
        <a:bodyPr/>
        <a:lstStyle/>
        <a:p>
          <a:endParaRPr lang="ru-RU" sz="2000" b="1">
            <a:latin typeface="Arial" pitchFamily="34" charset="0"/>
            <a:cs typeface="Arial" pitchFamily="34" charset="0"/>
          </a:endParaRPr>
        </a:p>
      </dgm:t>
    </dgm:pt>
    <dgm:pt modelId="{7FA45EA0-7D7C-4DE4-8841-FF2141B94AB7}">
      <dgm:prSet phldrT="[Текст]" custT="1">
        <dgm:style>
          <a:lnRef idx="2">
            <a:schemeClr val="accent2"/>
          </a:lnRef>
          <a:fillRef idx="1">
            <a:schemeClr val="lt1"/>
          </a:fillRef>
          <a:effectRef idx="0">
            <a:schemeClr val="accent2"/>
          </a:effectRef>
          <a:fontRef idx="minor">
            <a:schemeClr val="dk1"/>
          </a:fontRef>
        </dgm:style>
      </dgm:prSe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000" b="1" dirty="0" smtClean="0">
              <a:latin typeface="Arial" pitchFamily="34" charset="0"/>
              <a:cs typeface="Arial" pitchFamily="34" charset="0"/>
            </a:rPr>
            <a:t>проведение межшкольной математической игры районного уровня</a:t>
          </a:r>
        </a:p>
        <a:p>
          <a:pPr marL="57150" indent="0" defTabSz="488950">
            <a:lnSpc>
              <a:spcPct val="90000"/>
            </a:lnSpc>
            <a:spcBef>
              <a:spcPct val="0"/>
            </a:spcBef>
            <a:spcAft>
              <a:spcPct val="15000"/>
            </a:spcAft>
            <a:buNone/>
          </a:pPr>
          <a:endParaRPr lang="ru-RU" sz="2000" b="1" dirty="0">
            <a:latin typeface="Arial" pitchFamily="34" charset="0"/>
            <a:cs typeface="Arial" pitchFamily="34" charset="0"/>
          </a:endParaRPr>
        </a:p>
      </dgm:t>
    </dgm:pt>
    <dgm:pt modelId="{448D128C-325B-4423-A1EC-2617CFC937F2}" type="parTrans" cxnId="{01FFBF76-1AE9-45F5-9BA6-7DDBEAE67758}">
      <dgm:prSet/>
      <dgm:spPr/>
      <dgm:t>
        <a:bodyPr/>
        <a:lstStyle/>
        <a:p>
          <a:endParaRPr lang="ru-RU" sz="2000" b="1">
            <a:latin typeface="Arial" pitchFamily="34" charset="0"/>
            <a:cs typeface="Arial" pitchFamily="34" charset="0"/>
          </a:endParaRPr>
        </a:p>
      </dgm:t>
    </dgm:pt>
    <dgm:pt modelId="{D2B585AE-1207-41FF-B055-799C1260143C}" type="sibTrans" cxnId="{01FFBF76-1AE9-45F5-9BA6-7DDBEAE67758}">
      <dgm:prSet/>
      <dgm:spPr/>
      <dgm:t>
        <a:bodyPr/>
        <a:lstStyle/>
        <a:p>
          <a:endParaRPr lang="ru-RU" sz="2000" b="1">
            <a:latin typeface="Arial" pitchFamily="34" charset="0"/>
            <a:cs typeface="Arial" pitchFamily="34" charset="0"/>
          </a:endParaRPr>
        </a:p>
      </dgm:t>
    </dgm:pt>
    <dgm:pt modelId="{3B956FCA-3109-471F-98B8-F2CBEF5250E3}">
      <dgm:prSet phldrT="[Текст]" custT="1">
        <dgm:style>
          <a:lnRef idx="0">
            <a:schemeClr val="accent2"/>
          </a:lnRef>
          <a:fillRef idx="3">
            <a:schemeClr val="accent2"/>
          </a:fillRef>
          <a:effectRef idx="3">
            <a:schemeClr val="accent2"/>
          </a:effectRef>
          <a:fontRef idx="minor">
            <a:schemeClr val="lt1"/>
          </a:fontRef>
        </dgm:style>
      </dgm:prSet>
      <dgm:spPr/>
      <dgm:t>
        <a:bodyPr/>
        <a:lstStyle/>
        <a:p>
          <a:r>
            <a:rPr lang="ru-RU" sz="2000" b="1" dirty="0" smtClean="0">
              <a:latin typeface="Arial" pitchFamily="34" charset="0"/>
              <a:cs typeface="Arial" pitchFamily="34" charset="0"/>
            </a:rPr>
            <a:t>4</a:t>
          </a:r>
          <a:endParaRPr lang="ru-RU" sz="2000" b="1" dirty="0">
            <a:latin typeface="Arial" pitchFamily="34" charset="0"/>
            <a:cs typeface="Arial" pitchFamily="34" charset="0"/>
          </a:endParaRPr>
        </a:p>
      </dgm:t>
    </dgm:pt>
    <dgm:pt modelId="{CC974FBE-0248-4DD5-89D5-0B42ECD094B5}" type="sibTrans" cxnId="{87A27A72-F458-4E13-B3ED-3F2CBEDF6232}">
      <dgm:prSet/>
      <dgm:spPr/>
      <dgm:t>
        <a:bodyPr/>
        <a:lstStyle/>
        <a:p>
          <a:endParaRPr lang="ru-RU" sz="2000" b="1">
            <a:latin typeface="Arial" pitchFamily="34" charset="0"/>
            <a:cs typeface="Arial" pitchFamily="34" charset="0"/>
          </a:endParaRPr>
        </a:p>
      </dgm:t>
    </dgm:pt>
    <dgm:pt modelId="{D4BE8860-FB93-4E10-9F63-0AD3EEFA22BC}" type="parTrans" cxnId="{87A27A72-F458-4E13-B3ED-3F2CBEDF6232}">
      <dgm:prSet/>
      <dgm:spPr/>
      <dgm:t>
        <a:bodyPr/>
        <a:lstStyle/>
        <a:p>
          <a:endParaRPr lang="ru-RU" sz="2000" b="1">
            <a:latin typeface="Arial" pitchFamily="34" charset="0"/>
            <a:cs typeface="Arial" pitchFamily="34" charset="0"/>
          </a:endParaRPr>
        </a:p>
      </dgm:t>
    </dgm:pt>
    <dgm:pt modelId="{031ED3E4-57D4-45CD-9B07-53D32F5EF439}">
      <dgm:prSet custT="1">
        <dgm:style>
          <a:lnRef idx="0">
            <a:schemeClr val="accent1"/>
          </a:lnRef>
          <a:fillRef idx="3">
            <a:schemeClr val="accent1"/>
          </a:fillRef>
          <a:effectRef idx="3">
            <a:schemeClr val="accent1"/>
          </a:effectRef>
          <a:fontRef idx="minor">
            <a:schemeClr val="lt1"/>
          </a:fontRef>
        </dgm:style>
      </dgm:prSet>
      <dgm:spPr/>
      <dgm:t>
        <a:bodyPr/>
        <a:lstStyle/>
        <a:p>
          <a:r>
            <a:rPr lang="ru-RU" sz="2000" b="1" dirty="0" smtClean="0">
              <a:latin typeface="Arial" pitchFamily="34" charset="0"/>
              <a:cs typeface="Arial" pitchFamily="34" charset="0"/>
            </a:rPr>
            <a:t>2</a:t>
          </a:r>
          <a:endParaRPr lang="ru-RU" sz="2000" b="1" dirty="0">
            <a:latin typeface="Arial" pitchFamily="34" charset="0"/>
            <a:cs typeface="Arial" pitchFamily="34" charset="0"/>
          </a:endParaRPr>
        </a:p>
      </dgm:t>
    </dgm:pt>
    <dgm:pt modelId="{CAAE74C9-8D03-4899-8529-E607D7EFE12A}" type="parTrans" cxnId="{4402B836-768B-45CC-B49A-2E6888A495BC}">
      <dgm:prSet/>
      <dgm:spPr/>
      <dgm:t>
        <a:bodyPr/>
        <a:lstStyle/>
        <a:p>
          <a:endParaRPr lang="ru-RU" sz="2000" b="1">
            <a:latin typeface="Arial" pitchFamily="34" charset="0"/>
            <a:cs typeface="Arial" pitchFamily="34" charset="0"/>
          </a:endParaRPr>
        </a:p>
      </dgm:t>
    </dgm:pt>
    <dgm:pt modelId="{7B827B6C-50EB-4F98-9B80-37BDF9E6D64E}" type="sibTrans" cxnId="{4402B836-768B-45CC-B49A-2E6888A495BC}">
      <dgm:prSet/>
      <dgm:spPr/>
      <dgm:t>
        <a:bodyPr/>
        <a:lstStyle/>
        <a:p>
          <a:endParaRPr lang="ru-RU" sz="2000" b="1">
            <a:latin typeface="Arial" pitchFamily="34" charset="0"/>
            <a:cs typeface="Arial" pitchFamily="34" charset="0"/>
          </a:endParaRPr>
        </a:p>
      </dgm:t>
    </dgm:pt>
    <dgm:pt modelId="{408744EA-8900-479D-A35E-25C1FA63FBC1}">
      <dgm:prSet custT="1">
        <dgm:style>
          <a:lnRef idx="0">
            <a:schemeClr val="accent5"/>
          </a:lnRef>
          <a:fillRef idx="3">
            <a:schemeClr val="accent5"/>
          </a:fillRef>
          <a:effectRef idx="3">
            <a:schemeClr val="accent5"/>
          </a:effectRef>
          <a:fontRef idx="minor">
            <a:schemeClr val="lt1"/>
          </a:fontRef>
        </dgm:style>
      </dgm:prSet>
      <dgm:spPr/>
      <dgm:t>
        <a:bodyPr/>
        <a:lstStyle/>
        <a:p>
          <a:r>
            <a:rPr lang="ru-RU" sz="2000" b="1" dirty="0" smtClean="0">
              <a:latin typeface="Arial" pitchFamily="34" charset="0"/>
              <a:cs typeface="Arial" pitchFamily="34" charset="0"/>
            </a:rPr>
            <a:t>3</a:t>
          </a:r>
          <a:endParaRPr lang="ru-RU" sz="2000" b="1" dirty="0">
            <a:latin typeface="Arial" pitchFamily="34" charset="0"/>
            <a:cs typeface="Arial" pitchFamily="34" charset="0"/>
          </a:endParaRPr>
        </a:p>
      </dgm:t>
    </dgm:pt>
    <dgm:pt modelId="{5BCCF556-DB80-4D9C-8C24-C727021A2FD4}" type="parTrans" cxnId="{B9A40921-6EC2-42BC-9F7E-5878F809F4CB}">
      <dgm:prSet/>
      <dgm:spPr/>
      <dgm:t>
        <a:bodyPr/>
        <a:lstStyle/>
        <a:p>
          <a:endParaRPr lang="ru-RU" sz="2000" b="1">
            <a:latin typeface="Arial" pitchFamily="34" charset="0"/>
            <a:cs typeface="Arial" pitchFamily="34" charset="0"/>
          </a:endParaRPr>
        </a:p>
      </dgm:t>
    </dgm:pt>
    <dgm:pt modelId="{D83289D5-BE82-4B27-BA4F-4CBC0AB74434}" type="sibTrans" cxnId="{B9A40921-6EC2-42BC-9F7E-5878F809F4CB}">
      <dgm:prSet/>
      <dgm:spPr/>
      <dgm:t>
        <a:bodyPr/>
        <a:lstStyle/>
        <a:p>
          <a:endParaRPr lang="ru-RU" sz="2000" b="1">
            <a:latin typeface="Arial" pitchFamily="34" charset="0"/>
            <a:cs typeface="Arial" pitchFamily="34" charset="0"/>
          </a:endParaRPr>
        </a:p>
      </dgm:t>
    </dgm:pt>
    <dgm:pt modelId="{B4709C0D-197E-48EF-8B80-25C06C962814}">
      <dgm:prSet custT="1"/>
      <dgm:spPr>
        <a:ln>
          <a:solidFill>
            <a:schemeClr val="accent5">
              <a:lumMod val="75000"/>
            </a:schemeClr>
          </a:solidFill>
        </a:ln>
      </dgm:spPr>
      <dgm:t>
        <a:bodyPr/>
        <a:lstStyle/>
        <a:p>
          <a:endParaRPr lang="ru-RU" sz="2000" b="1">
            <a:latin typeface="Arial" pitchFamily="34" charset="0"/>
            <a:cs typeface="Arial" pitchFamily="34" charset="0"/>
          </a:endParaRPr>
        </a:p>
      </dgm:t>
    </dgm:pt>
    <dgm:pt modelId="{8EC7DC21-797E-4135-AFCD-2356E36CD165}" type="parTrans" cxnId="{8670BCE6-0C8E-4925-94C4-F4F8450AACBC}">
      <dgm:prSet/>
      <dgm:spPr/>
      <dgm:t>
        <a:bodyPr/>
        <a:lstStyle/>
        <a:p>
          <a:endParaRPr lang="ru-RU" sz="2000" b="1">
            <a:latin typeface="Arial" pitchFamily="34" charset="0"/>
            <a:cs typeface="Arial" pitchFamily="34" charset="0"/>
          </a:endParaRPr>
        </a:p>
      </dgm:t>
    </dgm:pt>
    <dgm:pt modelId="{CDD10642-4458-43F1-B10D-0156AA04DD76}" type="sibTrans" cxnId="{8670BCE6-0C8E-4925-94C4-F4F8450AACBC}">
      <dgm:prSet/>
      <dgm:spPr/>
      <dgm:t>
        <a:bodyPr/>
        <a:lstStyle/>
        <a:p>
          <a:endParaRPr lang="ru-RU" sz="2000" b="1">
            <a:latin typeface="Arial" pitchFamily="34" charset="0"/>
            <a:cs typeface="Arial" pitchFamily="34" charset="0"/>
          </a:endParaRPr>
        </a:p>
      </dgm:t>
    </dgm:pt>
    <dgm:pt modelId="{CB826950-BFEB-40C2-A859-BCC4BF3E12B4}">
      <dgm:prSet custT="1"/>
      <dgm:spPr/>
      <dgm:t>
        <a:bodyPr/>
        <a:lstStyle/>
        <a:p>
          <a:pPr marL="114300" marR="0" indent="0" defTabSz="666750" eaLnBrk="1" fontAlgn="auto" latinLnBrk="0" hangingPunct="1">
            <a:lnSpc>
              <a:spcPct val="90000"/>
            </a:lnSpc>
            <a:spcBef>
              <a:spcPct val="0"/>
            </a:spcBef>
            <a:spcAft>
              <a:spcPct val="15000"/>
            </a:spcAft>
            <a:buClrTx/>
            <a:buSzTx/>
            <a:buFontTx/>
            <a:buNone/>
            <a:tabLst/>
            <a:defRPr/>
          </a:pPr>
          <a:r>
            <a:rPr lang="ru-RU" sz="2000" b="1" dirty="0" smtClean="0">
              <a:latin typeface="Arial" pitchFamily="34" charset="0"/>
              <a:cs typeface="Arial" pitchFamily="34" charset="0"/>
            </a:rPr>
            <a:t>Использование заданий  для подготовки школьников к олимпиадам</a:t>
          </a:r>
        </a:p>
        <a:p>
          <a:pPr marL="114300" indent="0" defTabSz="666750">
            <a:lnSpc>
              <a:spcPct val="90000"/>
            </a:lnSpc>
            <a:spcBef>
              <a:spcPct val="0"/>
            </a:spcBef>
            <a:spcAft>
              <a:spcPct val="15000"/>
            </a:spcAft>
            <a:buNone/>
          </a:pPr>
          <a:endParaRPr lang="ru-RU" sz="2000" b="1" dirty="0">
            <a:latin typeface="Arial" pitchFamily="34" charset="0"/>
            <a:cs typeface="Arial" pitchFamily="34" charset="0"/>
          </a:endParaRPr>
        </a:p>
      </dgm:t>
    </dgm:pt>
    <dgm:pt modelId="{27502E5F-F25D-44BD-8F49-2858E45C35B8}" type="parTrans" cxnId="{84571188-BAA3-4D71-9B58-875A164D1FAC}">
      <dgm:prSet/>
      <dgm:spPr/>
      <dgm:t>
        <a:bodyPr/>
        <a:lstStyle/>
        <a:p>
          <a:endParaRPr lang="ru-RU" sz="2000" b="1">
            <a:latin typeface="Arial" pitchFamily="34" charset="0"/>
            <a:cs typeface="Arial" pitchFamily="34" charset="0"/>
          </a:endParaRPr>
        </a:p>
      </dgm:t>
    </dgm:pt>
    <dgm:pt modelId="{BC7FCB87-69CD-4F3E-B8B7-BFF5A7572985}" type="sibTrans" cxnId="{84571188-BAA3-4D71-9B58-875A164D1FAC}">
      <dgm:prSet/>
      <dgm:spPr/>
      <dgm:t>
        <a:bodyPr/>
        <a:lstStyle/>
        <a:p>
          <a:endParaRPr lang="ru-RU" sz="2000" b="1">
            <a:latin typeface="Arial" pitchFamily="34" charset="0"/>
            <a:cs typeface="Arial" pitchFamily="34" charset="0"/>
          </a:endParaRPr>
        </a:p>
      </dgm:t>
    </dgm:pt>
    <dgm:pt modelId="{3FFE78B0-6924-42C0-9222-DE184B75C429}">
      <dgm:prSet custT="1"/>
      <dgm:spPr>
        <a:ln>
          <a:solidFill>
            <a:schemeClr val="accent5">
              <a:lumMod val="75000"/>
            </a:schemeClr>
          </a:solidFill>
        </a:ln>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000" b="1" dirty="0" smtClean="0">
              <a:latin typeface="Arial" pitchFamily="34" charset="0"/>
              <a:cs typeface="Arial" pitchFamily="34" charset="0"/>
            </a:rPr>
            <a:t>проведение математической игры между классами школы  на неделе математики</a:t>
          </a:r>
        </a:p>
        <a:p>
          <a:endParaRPr lang="ru-RU" sz="2000" b="1" dirty="0">
            <a:latin typeface="Arial" pitchFamily="34" charset="0"/>
            <a:cs typeface="Arial" pitchFamily="34" charset="0"/>
          </a:endParaRPr>
        </a:p>
      </dgm:t>
    </dgm:pt>
    <dgm:pt modelId="{CC9E6FF7-1025-44F4-9F8E-43C068E036E0}" type="parTrans" cxnId="{50721475-7930-4E8B-8082-E7BB7A9EEF8A}">
      <dgm:prSet/>
      <dgm:spPr/>
      <dgm:t>
        <a:bodyPr/>
        <a:lstStyle/>
        <a:p>
          <a:endParaRPr lang="ru-RU" sz="2000" b="1">
            <a:latin typeface="Arial" pitchFamily="34" charset="0"/>
            <a:cs typeface="Arial" pitchFamily="34" charset="0"/>
          </a:endParaRPr>
        </a:p>
      </dgm:t>
    </dgm:pt>
    <dgm:pt modelId="{70960FE4-0A4F-4B69-82C3-2102BA49DE2D}" type="sibTrans" cxnId="{50721475-7930-4E8B-8082-E7BB7A9EEF8A}">
      <dgm:prSet/>
      <dgm:spPr/>
      <dgm:t>
        <a:bodyPr/>
        <a:lstStyle/>
        <a:p>
          <a:endParaRPr lang="ru-RU" sz="2000" b="1">
            <a:latin typeface="Arial" pitchFamily="34" charset="0"/>
            <a:cs typeface="Arial" pitchFamily="34" charset="0"/>
          </a:endParaRPr>
        </a:p>
      </dgm:t>
    </dgm:pt>
    <dgm:pt modelId="{C9B38043-69F4-4EB3-9C31-B0189645FB1A}">
      <dgm:prSet custT="1"/>
      <dgm:spPr>
        <a:ln>
          <a:solidFill>
            <a:schemeClr val="accent5">
              <a:lumMod val="75000"/>
            </a:schemeClr>
          </a:solidFill>
        </a:ln>
      </dgm:spPr>
      <dgm:t>
        <a:bodyPr/>
        <a:lstStyle/>
        <a:p>
          <a:endParaRPr lang="ru-RU" sz="2000" b="1" dirty="0">
            <a:latin typeface="Arial" pitchFamily="34" charset="0"/>
            <a:cs typeface="Arial" pitchFamily="34" charset="0"/>
          </a:endParaRPr>
        </a:p>
      </dgm:t>
    </dgm:pt>
    <dgm:pt modelId="{67D653D5-C6AF-4A72-864F-AF8A96250B36}" type="parTrans" cxnId="{62197C96-A956-4FDB-BB24-6321FBA3146E}">
      <dgm:prSet/>
      <dgm:spPr/>
      <dgm:t>
        <a:bodyPr/>
        <a:lstStyle/>
        <a:p>
          <a:endParaRPr lang="ru-RU" sz="2000" b="1">
            <a:latin typeface="Arial" pitchFamily="34" charset="0"/>
            <a:cs typeface="Arial" pitchFamily="34" charset="0"/>
          </a:endParaRPr>
        </a:p>
      </dgm:t>
    </dgm:pt>
    <dgm:pt modelId="{0102337D-0034-4FEA-8C14-40AE6C912662}" type="sibTrans" cxnId="{62197C96-A956-4FDB-BB24-6321FBA3146E}">
      <dgm:prSet/>
      <dgm:spPr/>
      <dgm:t>
        <a:bodyPr/>
        <a:lstStyle/>
        <a:p>
          <a:endParaRPr lang="ru-RU" sz="2000" b="1">
            <a:latin typeface="Arial" pitchFamily="34" charset="0"/>
            <a:cs typeface="Arial" pitchFamily="34" charset="0"/>
          </a:endParaRPr>
        </a:p>
      </dgm:t>
    </dgm:pt>
    <dgm:pt modelId="{FACF615C-92C9-4170-8637-5121DEACB59A}">
      <dgm:prSet custT="1"/>
      <dgm:spPr>
        <a:ln>
          <a:solidFill>
            <a:schemeClr val="accent5">
              <a:lumMod val="75000"/>
            </a:schemeClr>
          </a:solidFill>
        </a:ln>
      </dgm:spPr>
      <dgm:t>
        <a:bodyPr/>
        <a:lstStyle/>
        <a:p>
          <a:endParaRPr lang="ru-RU" sz="2000" b="1" dirty="0">
            <a:latin typeface="Arial" pitchFamily="34" charset="0"/>
            <a:cs typeface="Arial" pitchFamily="34" charset="0"/>
          </a:endParaRPr>
        </a:p>
      </dgm:t>
    </dgm:pt>
    <dgm:pt modelId="{56109CD0-5982-4A30-A343-BD0FFF5ECCF1}" type="parTrans" cxnId="{6290C1A6-E350-418A-BECC-925A47F039FD}">
      <dgm:prSet/>
      <dgm:spPr/>
      <dgm:t>
        <a:bodyPr/>
        <a:lstStyle/>
        <a:p>
          <a:endParaRPr lang="ru-RU" b="1"/>
        </a:p>
      </dgm:t>
    </dgm:pt>
    <dgm:pt modelId="{16759AFB-5DB6-480E-8F3B-39DDE4A70DAB}" type="sibTrans" cxnId="{6290C1A6-E350-418A-BECC-925A47F039FD}">
      <dgm:prSet/>
      <dgm:spPr/>
      <dgm:t>
        <a:bodyPr/>
        <a:lstStyle/>
        <a:p>
          <a:endParaRPr lang="ru-RU" b="1"/>
        </a:p>
      </dgm:t>
    </dgm:pt>
    <dgm:pt modelId="{285198D8-1313-4887-BDB4-6F20357B9D5A}">
      <dgm:prSet custT="1"/>
      <dgm:spPr>
        <a:ln>
          <a:solidFill>
            <a:schemeClr val="accent5">
              <a:lumMod val="75000"/>
            </a:schemeClr>
          </a:solidFill>
        </a:ln>
      </dgm:spPr>
      <dgm:t>
        <a:bodyPr/>
        <a:lstStyle/>
        <a:p>
          <a:endParaRPr lang="ru-RU" sz="2000" b="1" dirty="0">
            <a:latin typeface="Arial" pitchFamily="34" charset="0"/>
            <a:cs typeface="Arial" pitchFamily="34" charset="0"/>
          </a:endParaRPr>
        </a:p>
      </dgm:t>
    </dgm:pt>
    <dgm:pt modelId="{CEEFBD4D-FCFB-4DCE-AC0E-66C80B4EECE7}" type="parTrans" cxnId="{56E28073-3C3D-4C39-832A-57C7C668C1E9}">
      <dgm:prSet/>
      <dgm:spPr/>
      <dgm:t>
        <a:bodyPr/>
        <a:lstStyle/>
        <a:p>
          <a:endParaRPr lang="ru-RU" b="1"/>
        </a:p>
      </dgm:t>
    </dgm:pt>
    <dgm:pt modelId="{7B92903B-5286-4D37-A702-70A08C543D07}" type="sibTrans" cxnId="{56E28073-3C3D-4C39-832A-57C7C668C1E9}">
      <dgm:prSet/>
      <dgm:spPr/>
      <dgm:t>
        <a:bodyPr/>
        <a:lstStyle/>
        <a:p>
          <a:endParaRPr lang="ru-RU" b="1"/>
        </a:p>
      </dgm:t>
    </dgm:pt>
    <dgm:pt modelId="{DD4AF63F-E16B-44C2-A2F5-D4F373E25A65}">
      <dgm:prSet custT="1"/>
      <dgm:spPr/>
      <dgm:t>
        <a:bodyPr/>
        <a:lstStyle/>
        <a:p>
          <a:pPr marL="114300" indent="0" defTabSz="666750">
            <a:lnSpc>
              <a:spcPct val="90000"/>
            </a:lnSpc>
            <a:spcBef>
              <a:spcPct val="0"/>
            </a:spcBef>
            <a:spcAft>
              <a:spcPct val="15000"/>
            </a:spcAft>
            <a:buNone/>
          </a:pPr>
          <a:endParaRPr lang="ru-RU" sz="2000" b="1" dirty="0">
            <a:latin typeface="Arial" pitchFamily="34" charset="0"/>
            <a:cs typeface="Arial" pitchFamily="34" charset="0"/>
          </a:endParaRPr>
        </a:p>
      </dgm:t>
    </dgm:pt>
    <dgm:pt modelId="{91929ECA-938A-49B4-A62F-4A025DAD9407}" type="parTrans" cxnId="{80688A24-C810-45D9-9BA0-ACE947EA6B5F}">
      <dgm:prSet/>
      <dgm:spPr/>
      <dgm:t>
        <a:bodyPr/>
        <a:lstStyle/>
        <a:p>
          <a:endParaRPr lang="ru-RU"/>
        </a:p>
      </dgm:t>
    </dgm:pt>
    <dgm:pt modelId="{07D4FDDF-D962-4A7D-88A8-AD2AC78DC50C}" type="sibTrans" cxnId="{80688A24-C810-45D9-9BA0-ACE947EA6B5F}">
      <dgm:prSet/>
      <dgm:spPr/>
      <dgm:t>
        <a:bodyPr/>
        <a:lstStyle/>
        <a:p>
          <a:endParaRPr lang="ru-RU"/>
        </a:p>
      </dgm:t>
    </dgm:pt>
    <dgm:pt modelId="{D64DE3F4-DBC7-4A19-8BA9-D702B12FD6D1}">
      <dgm:prSet custT="1"/>
      <dgm:spPr>
        <a:ln>
          <a:solidFill>
            <a:schemeClr val="accent5">
              <a:lumMod val="75000"/>
            </a:schemeClr>
          </a:solidFill>
        </a:ln>
      </dgm:spPr>
      <dgm:t>
        <a:bodyPr/>
        <a:lstStyle/>
        <a:p>
          <a:endParaRPr lang="ru-RU" sz="2000" b="1" dirty="0">
            <a:latin typeface="Arial" pitchFamily="34" charset="0"/>
            <a:cs typeface="Arial" pitchFamily="34" charset="0"/>
          </a:endParaRPr>
        </a:p>
      </dgm:t>
    </dgm:pt>
    <dgm:pt modelId="{39D94EB4-1592-413B-A4F9-C004F5BABCC8}" type="parTrans" cxnId="{7E3FAE6E-BE1A-4A12-840F-73A05B06C840}">
      <dgm:prSet/>
      <dgm:spPr/>
      <dgm:t>
        <a:bodyPr/>
        <a:lstStyle/>
        <a:p>
          <a:endParaRPr lang="ru-RU"/>
        </a:p>
      </dgm:t>
    </dgm:pt>
    <dgm:pt modelId="{9FCA17AC-7E95-45ED-B16C-5539E089DADD}" type="sibTrans" cxnId="{7E3FAE6E-BE1A-4A12-840F-73A05B06C840}">
      <dgm:prSet/>
      <dgm:spPr/>
      <dgm:t>
        <a:bodyPr/>
        <a:lstStyle/>
        <a:p>
          <a:endParaRPr lang="ru-RU"/>
        </a:p>
      </dgm:t>
    </dgm:pt>
    <dgm:pt modelId="{578AE870-9F4F-45D9-8253-5B7E58C081D5}">
      <dgm:prSet phldrT="[Текст]" custT="1">
        <dgm:style>
          <a:lnRef idx="2">
            <a:schemeClr val="accent2"/>
          </a:lnRef>
          <a:fillRef idx="1">
            <a:schemeClr val="lt1"/>
          </a:fillRef>
          <a:effectRef idx="0">
            <a:schemeClr val="accent2"/>
          </a:effectRef>
          <a:fontRef idx="minor">
            <a:schemeClr val="dk1"/>
          </a:fontRef>
        </dgm:style>
      </dgm:prSet>
      <dgm:spPr/>
      <dgm:t>
        <a:bodyPr/>
        <a:lstStyle/>
        <a:p>
          <a:pPr marL="57150" indent="0" defTabSz="488950">
            <a:lnSpc>
              <a:spcPct val="90000"/>
            </a:lnSpc>
            <a:spcBef>
              <a:spcPct val="0"/>
            </a:spcBef>
            <a:spcAft>
              <a:spcPct val="15000"/>
            </a:spcAft>
            <a:buNone/>
          </a:pPr>
          <a:endParaRPr lang="ru-RU" sz="2000" b="1" dirty="0">
            <a:latin typeface="Arial" pitchFamily="34" charset="0"/>
            <a:cs typeface="Arial" pitchFamily="34" charset="0"/>
          </a:endParaRPr>
        </a:p>
      </dgm:t>
    </dgm:pt>
    <dgm:pt modelId="{D9D588A1-4E05-4A29-83B5-B1D3EB0DB9D6}" type="parTrans" cxnId="{E36E8270-028E-4CA2-84B5-B052BDBAAABB}">
      <dgm:prSet/>
      <dgm:spPr/>
      <dgm:t>
        <a:bodyPr/>
        <a:lstStyle/>
        <a:p>
          <a:endParaRPr lang="ru-RU"/>
        </a:p>
      </dgm:t>
    </dgm:pt>
    <dgm:pt modelId="{E091E0D6-651D-43DE-8B9C-5F3269459B09}" type="sibTrans" cxnId="{E36E8270-028E-4CA2-84B5-B052BDBAAABB}">
      <dgm:prSet/>
      <dgm:spPr/>
      <dgm:t>
        <a:bodyPr/>
        <a:lstStyle/>
        <a:p>
          <a:endParaRPr lang="ru-RU"/>
        </a:p>
      </dgm:t>
    </dgm:pt>
    <dgm:pt modelId="{8BA10656-DDDD-48F6-B09B-9BA351094717}">
      <dgm:prSet phldrT="[Текст]" custT="1">
        <dgm:style>
          <a:lnRef idx="2">
            <a:schemeClr val="accent4"/>
          </a:lnRef>
          <a:fillRef idx="1">
            <a:schemeClr val="lt1"/>
          </a:fillRef>
          <a:effectRef idx="0">
            <a:schemeClr val="accent4"/>
          </a:effectRef>
          <a:fontRef idx="minor">
            <a:schemeClr val="dk1"/>
          </a:fontRef>
        </dgm:style>
      </dgm:prSet>
      <dgm:spPr/>
      <dgm:t>
        <a:bodyPr/>
        <a:lstStyle/>
        <a:p>
          <a:endParaRPr lang="ru-RU" sz="2000" b="1" dirty="0">
            <a:latin typeface="Arial" pitchFamily="34" charset="0"/>
            <a:cs typeface="Arial" pitchFamily="34" charset="0"/>
          </a:endParaRPr>
        </a:p>
      </dgm:t>
    </dgm:pt>
    <dgm:pt modelId="{77A85DA0-A90F-4D00-A81F-475CD574EFA3}" type="parTrans" cxnId="{CD32A68F-E20B-49D5-898A-56A27160E23F}">
      <dgm:prSet/>
      <dgm:spPr/>
      <dgm:t>
        <a:bodyPr/>
        <a:lstStyle/>
        <a:p>
          <a:endParaRPr lang="ru-RU"/>
        </a:p>
      </dgm:t>
    </dgm:pt>
    <dgm:pt modelId="{57353038-B6F1-488D-AC4F-FD4B0DCEBD09}" type="sibTrans" cxnId="{CD32A68F-E20B-49D5-898A-56A27160E23F}">
      <dgm:prSet/>
      <dgm:spPr/>
      <dgm:t>
        <a:bodyPr/>
        <a:lstStyle/>
        <a:p>
          <a:endParaRPr lang="ru-RU"/>
        </a:p>
      </dgm:t>
    </dgm:pt>
    <dgm:pt modelId="{F124288E-5665-4839-9B90-55820CE8B3C1}" type="pres">
      <dgm:prSet presAssocID="{ECC0AA91-22F3-442A-922B-6C143C706A26}" presName="linearFlow" presStyleCnt="0">
        <dgm:presLayoutVars>
          <dgm:dir/>
          <dgm:animLvl val="lvl"/>
          <dgm:resizeHandles val="exact"/>
        </dgm:presLayoutVars>
      </dgm:prSet>
      <dgm:spPr/>
      <dgm:t>
        <a:bodyPr/>
        <a:lstStyle/>
        <a:p>
          <a:endParaRPr lang="ru-RU"/>
        </a:p>
      </dgm:t>
    </dgm:pt>
    <dgm:pt modelId="{D02F9656-229A-4CF5-93C9-CE260555B709}" type="pres">
      <dgm:prSet presAssocID="{0FB07AAB-E5AE-4253-8B42-2045A6130677}" presName="composite" presStyleCnt="0"/>
      <dgm:spPr/>
    </dgm:pt>
    <dgm:pt modelId="{7212D947-3A7A-4A60-B201-E0FA13119998}" type="pres">
      <dgm:prSet presAssocID="{0FB07AAB-E5AE-4253-8B42-2045A6130677}" presName="parentText" presStyleLbl="alignNode1" presStyleIdx="0" presStyleCnt="4">
        <dgm:presLayoutVars>
          <dgm:chMax val="1"/>
          <dgm:bulletEnabled val="1"/>
        </dgm:presLayoutVars>
      </dgm:prSet>
      <dgm:spPr/>
      <dgm:t>
        <a:bodyPr/>
        <a:lstStyle/>
        <a:p>
          <a:endParaRPr lang="ru-RU"/>
        </a:p>
      </dgm:t>
    </dgm:pt>
    <dgm:pt modelId="{6479E2E1-2A0A-4364-8290-DD44F32489A1}" type="pres">
      <dgm:prSet presAssocID="{0FB07AAB-E5AE-4253-8B42-2045A6130677}" presName="descendantText" presStyleLbl="alignAcc1" presStyleIdx="0" presStyleCnt="4">
        <dgm:presLayoutVars>
          <dgm:bulletEnabled val="1"/>
        </dgm:presLayoutVars>
      </dgm:prSet>
      <dgm:spPr/>
      <dgm:t>
        <a:bodyPr/>
        <a:lstStyle/>
        <a:p>
          <a:endParaRPr lang="ru-RU"/>
        </a:p>
      </dgm:t>
    </dgm:pt>
    <dgm:pt modelId="{BFCC369A-9CFE-4AB9-B788-EEADCFEDF333}" type="pres">
      <dgm:prSet presAssocID="{BF67D667-A105-49B3-AD40-E418DF22A9F7}" presName="sp" presStyleCnt="0"/>
      <dgm:spPr/>
    </dgm:pt>
    <dgm:pt modelId="{DEC0F4E1-0974-4A7D-A9B9-B67B280957EE}" type="pres">
      <dgm:prSet presAssocID="{031ED3E4-57D4-45CD-9B07-53D32F5EF439}" presName="composite" presStyleCnt="0"/>
      <dgm:spPr/>
    </dgm:pt>
    <dgm:pt modelId="{E9435A85-5B47-489B-8CDB-1DCFA1D0EE6D}" type="pres">
      <dgm:prSet presAssocID="{031ED3E4-57D4-45CD-9B07-53D32F5EF439}" presName="parentText" presStyleLbl="alignNode1" presStyleIdx="1" presStyleCnt="4">
        <dgm:presLayoutVars>
          <dgm:chMax val="1"/>
          <dgm:bulletEnabled val="1"/>
        </dgm:presLayoutVars>
      </dgm:prSet>
      <dgm:spPr/>
      <dgm:t>
        <a:bodyPr/>
        <a:lstStyle/>
        <a:p>
          <a:endParaRPr lang="ru-RU"/>
        </a:p>
      </dgm:t>
    </dgm:pt>
    <dgm:pt modelId="{4DF9C67B-1E2E-496D-BDA5-8564ADB75185}" type="pres">
      <dgm:prSet presAssocID="{031ED3E4-57D4-45CD-9B07-53D32F5EF439}" presName="descendantText" presStyleLbl="alignAcc1" presStyleIdx="1" presStyleCnt="4">
        <dgm:presLayoutVars>
          <dgm:bulletEnabled val="1"/>
        </dgm:presLayoutVars>
      </dgm:prSet>
      <dgm:spPr/>
      <dgm:t>
        <a:bodyPr/>
        <a:lstStyle/>
        <a:p>
          <a:endParaRPr lang="ru-RU"/>
        </a:p>
      </dgm:t>
    </dgm:pt>
    <dgm:pt modelId="{5B986052-0C7B-4F0B-B43D-CBB8766949EE}" type="pres">
      <dgm:prSet presAssocID="{7B827B6C-50EB-4F98-9B80-37BDF9E6D64E}" presName="sp" presStyleCnt="0"/>
      <dgm:spPr/>
    </dgm:pt>
    <dgm:pt modelId="{F0699318-EC35-4A89-B06E-26820E745127}" type="pres">
      <dgm:prSet presAssocID="{408744EA-8900-479D-A35E-25C1FA63FBC1}" presName="composite" presStyleCnt="0"/>
      <dgm:spPr/>
    </dgm:pt>
    <dgm:pt modelId="{121FCA20-0BA2-4895-B7A1-9835AE958979}" type="pres">
      <dgm:prSet presAssocID="{408744EA-8900-479D-A35E-25C1FA63FBC1}" presName="parentText" presStyleLbl="alignNode1" presStyleIdx="2" presStyleCnt="4">
        <dgm:presLayoutVars>
          <dgm:chMax val="1"/>
          <dgm:bulletEnabled val="1"/>
        </dgm:presLayoutVars>
      </dgm:prSet>
      <dgm:spPr/>
      <dgm:t>
        <a:bodyPr/>
        <a:lstStyle/>
        <a:p>
          <a:endParaRPr lang="ru-RU"/>
        </a:p>
      </dgm:t>
    </dgm:pt>
    <dgm:pt modelId="{FC483E67-13CD-4BD5-B395-7B1DD24CE10A}" type="pres">
      <dgm:prSet presAssocID="{408744EA-8900-479D-A35E-25C1FA63FBC1}" presName="descendantText" presStyleLbl="alignAcc1" presStyleIdx="2" presStyleCnt="4">
        <dgm:presLayoutVars>
          <dgm:bulletEnabled val="1"/>
        </dgm:presLayoutVars>
      </dgm:prSet>
      <dgm:spPr/>
      <dgm:t>
        <a:bodyPr/>
        <a:lstStyle/>
        <a:p>
          <a:endParaRPr lang="ru-RU"/>
        </a:p>
      </dgm:t>
    </dgm:pt>
    <dgm:pt modelId="{893341BD-3E09-4D3C-A68A-8F2ECADCC7B4}" type="pres">
      <dgm:prSet presAssocID="{D83289D5-BE82-4B27-BA4F-4CBC0AB74434}" presName="sp" presStyleCnt="0"/>
      <dgm:spPr/>
    </dgm:pt>
    <dgm:pt modelId="{8F9B1CDB-11A1-45DD-9386-DFD99090A391}" type="pres">
      <dgm:prSet presAssocID="{3B956FCA-3109-471F-98B8-F2CBEF5250E3}" presName="composite" presStyleCnt="0"/>
      <dgm:spPr/>
    </dgm:pt>
    <dgm:pt modelId="{7E95C716-BD45-4B8B-8D3C-D43884E37B2F}" type="pres">
      <dgm:prSet presAssocID="{3B956FCA-3109-471F-98B8-F2CBEF5250E3}" presName="parentText" presStyleLbl="alignNode1" presStyleIdx="3" presStyleCnt="4">
        <dgm:presLayoutVars>
          <dgm:chMax val="1"/>
          <dgm:bulletEnabled val="1"/>
        </dgm:presLayoutVars>
      </dgm:prSet>
      <dgm:spPr/>
      <dgm:t>
        <a:bodyPr/>
        <a:lstStyle/>
        <a:p>
          <a:endParaRPr lang="ru-RU"/>
        </a:p>
      </dgm:t>
    </dgm:pt>
    <dgm:pt modelId="{B358C3DB-6CFF-4070-AD85-C91AB11A7119}" type="pres">
      <dgm:prSet presAssocID="{3B956FCA-3109-471F-98B8-F2CBEF5250E3}" presName="descendantText" presStyleLbl="alignAcc1" presStyleIdx="3" presStyleCnt="4">
        <dgm:presLayoutVars>
          <dgm:bulletEnabled val="1"/>
        </dgm:presLayoutVars>
      </dgm:prSet>
      <dgm:spPr/>
      <dgm:t>
        <a:bodyPr/>
        <a:lstStyle/>
        <a:p>
          <a:endParaRPr lang="ru-RU"/>
        </a:p>
      </dgm:t>
    </dgm:pt>
  </dgm:ptLst>
  <dgm:cxnLst>
    <dgm:cxn modelId="{07918B45-1645-4568-9F5B-B4B4C93EA4C5}" srcId="{0FB07AAB-E5AE-4253-8B42-2045A6130677}" destId="{70E93597-F720-4A10-ABD7-DEF71F047829}" srcOrd="2" destOrd="0" parTransId="{D096F54E-CABB-4F1F-A71D-69690060BD52}" sibTransId="{E11E8366-BBE7-426F-ABE0-463487DF29F5}"/>
    <dgm:cxn modelId="{043D8CF0-7B1B-4928-8523-A84F88801857}" type="presOf" srcId="{3B956FCA-3109-471F-98B8-F2CBEF5250E3}" destId="{7E95C716-BD45-4B8B-8D3C-D43884E37B2F}" srcOrd="0" destOrd="0" presId="urn:microsoft.com/office/officeart/2005/8/layout/chevron2"/>
    <dgm:cxn modelId="{80688A24-C810-45D9-9BA0-ACE947EA6B5F}" srcId="{031ED3E4-57D4-45CD-9B07-53D32F5EF439}" destId="{DD4AF63F-E16B-44C2-A2F5-D4F373E25A65}" srcOrd="0" destOrd="0" parTransId="{91929ECA-938A-49B4-A62F-4A025DAD9407}" sibTransId="{07D4FDDF-D962-4A7D-88A8-AD2AC78DC50C}"/>
    <dgm:cxn modelId="{93E1C743-90E8-47BD-9CE5-44DB05150322}" type="presOf" srcId="{031ED3E4-57D4-45CD-9B07-53D32F5EF439}" destId="{E9435A85-5B47-489B-8CDB-1DCFA1D0EE6D}" srcOrd="0" destOrd="0" presId="urn:microsoft.com/office/officeart/2005/8/layout/chevron2"/>
    <dgm:cxn modelId="{8A380BEC-7BE4-4462-A9A8-C6302AE46068}" type="presOf" srcId="{408744EA-8900-479D-A35E-25C1FA63FBC1}" destId="{121FCA20-0BA2-4895-B7A1-9835AE958979}" srcOrd="0" destOrd="0" presId="urn:microsoft.com/office/officeart/2005/8/layout/chevron2"/>
    <dgm:cxn modelId="{4E699108-FA5D-4BAA-AC77-8D938A289B45}" type="presOf" srcId="{285198D8-1313-4887-BDB4-6F20357B9D5A}" destId="{FC483E67-13CD-4BD5-B395-7B1DD24CE10A}" srcOrd="0" destOrd="1" presId="urn:microsoft.com/office/officeart/2005/8/layout/chevron2"/>
    <dgm:cxn modelId="{D78194F1-BDFE-4288-A320-8DB9FBCC4E9B}" type="presOf" srcId="{FACF615C-92C9-4170-8637-5121DEACB59A}" destId="{FC483E67-13CD-4BD5-B395-7B1DD24CE10A}" srcOrd="0" destOrd="0" presId="urn:microsoft.com/office/officeart/2005/8/layout/chevron2"/>
    <dgm:cxn modelId="{CD32A68F-E20B-49D5-898A-56A27160E23F}" srcId="{0FB07AAB-E5AE-4253-8B42-2045A6130677}" destId="{8BA10656-DDDD-48F6-B09B-9BA351094717}" srcOrd="0" destOrd="0" parTransId="{77A85DA0-A90F-4D00-A81F-475CD574EFA3}" sibTransId="{57353038-B6F1-488D-AC4F-FD4B0DCEBD09}"/>
    <dgm:cxn modelId="{6CBAE2E1-96BB-4F0A-A4EB-EA73F044E64A}" type="presOf" srcId="{8BA10656-DDDD-48F6-B09B-9BA351094717}" destId="{6479E2E1-2A0A-4364-8290-DD44F32489A1}" srcOrd="0" destOrd="0" presId="urn:microsoft.com/office/officeart/2005/8/layout/chevron2"/>
    <dgm:cxn modelId="{21F0608D-A33B-4205-ACC6-B0B646749F13}" type="presOf" srcId="{DD4AF63F-E16B-44C2-A2F5-D4F373E25A65}" destId="{4DF9C67B-1E2E-496D-BDA5-8564ADB75185}" srcOrd="0" destOrd="0" presId="urn:microsoft.com/office/officeart/2005/8/layout/chevron2"/>
    <dgm:cxn modelId="{9A4A779F-51C9-49E7-AC62-494E03B3DF19}" type="presOf" srcId="{3FFE78B0-6924-42C0-9222-DE184B75C429}" destId="{FC483E67-13CD-4BD5-B395-7B1DD24CE10A}" srcOrd="0" destOrd="3" presId="urn:microsoft.com/office/officeart/2005/8/layout/chevron2"/>
    <dgm:cxn modelId="{8670BCE6-0C8E-4925-94C4-F4F8450AACBC}" srcId="{408744EA-8900-479D-A35E-25C1FA63FBC1}" destId="{B4709C0D-197E-48EF-8B80-25C06C962814}" srcOrd="4" destOrd="0" parTransId="{8EC7DC21-797E-4135-AFCD-2356E36CD165}" sibTransId="{CDD10642-4458-43F1-B10D-0156AA04DD76}"/>
    <dgm:cxn modelId="{32AE7866-6465-4A31-9A5D-D11643CCE6EE}" type="presOf" srcId="{578AE870-9F4F-45D9-8253-5B7E58C081D5}" destId="{B358C3DB-6CFF-4070-AD85-C91AB11A7119}" srcOrd="0" destOrd="0" presId="urn:microsoft.com/office/officeart/2005/8/layout/chevron2"/>
    <dgm:cxn modelId="{DC15CC0C-73BB-4E6D-8546-222136BB6D4F}" type="presOf" srcId="{70E93597-F720-4A10-ABD7-DEF71F047829}" destId="{6479E2E1-2A0A-4364-8290-DD44F32489A1}" srcOrd="0" destOrd="2" presId="urn:microsoft.com/office/officeart/2005/8/layout/chevron2"/>
    <dgm:cxn modelId="{62197C96-A956-4FDB-BB24-6321FBA3146E}" srcId="{408744EA-8900-479D-A35E-25C1FA63FBC1}" destId="{C9B38043-69F4-4EB3-9C31-B0189645FB1A}" srcOrd="5" destOrd="0" parTransId="{67D653D5-C6AF-4A72-864F-AF8A96250B36}" sibTransId="{0102337D-0034-4FEA-8C14-40AE6C912662}"/>
    <dgm:cxn modelId="{6290C1A6-E350-418A-BECC-925A47F039FD}" srcId="{408744EA-8900-479D-A35E-25C1FA63FBC1}" destId="{FACF615C-92C9-4170-8637-5121DEACB59A}" srcOrd="0" destOrd="0" parTransId="{56109CD0-5982-4A30-A343-BD0FFF5ECCF1}" sibTransId="{16759AFB-5DB6-480E-8F3B-39DDE4A70DAB}"/>
    <dgm:cxn modelId="{A9CC543B-C4FA-48EB-BE35-5FBBBFC87246}" type="presOf" srcId="{7FA45EA0-7D7C-4DE4-8841-FF2141B94AB7}" destId="{B358C3DB-6CFF-4070-AD85-C91AB11A7119}" srcOrd="0" destOrd="1" presId="urn:microsoft.com/office/officeart/2005/8/layout/chevron2"/>
    <dgm:cxn modelId="{E36E8270-028E-4CA2-84B5-B052BDBAAABB}" srcId="{3B956FCA-3109-471F-98B8-F2CBEF5250E3}" destId="{578AE870-9F4F-45D9-8253-5B7E58C081D5}" srcOrd="0" destOrd="0" parTransId="{D9D588A1-4E05-4A29-83B5-B1D3EB0DB9D6}" sibTransId="{E091E0D6-651D-43DE-8B9C-5F3269459B09}"/>
    <dgm:cxn modelId="{1231970D-310A-4441-A092-4191E2040E58}" type="presOf" srcId="{CE7E6CFC-21EC-4B05-96B3-73501FE41D4A}" destId="{6479E2E1-2A0A-4364-8290-DD44F32489A1}" srcOrd="0" destOrd="1" presId="urn:microsoft.com/office/officeart/2005/8/layout/chevron2"/>
    <dgm:cxn modelId="{4299132C-F9D7-4269-824B-348C95FE8FD6}" type="presOf" srcId="{C9B38043-69F4-4EB3-9C31-B0189645FB1A}" destId="{FC483E67-13CD-4BD5-B395-7B1DD24CE10A}" srcOrd="0" destOrd="5" presId="urn:microsoft.com/office/officeart/2005/8/layout/chevron2"/>
    <dgm:cxn modelId="{18153D06-1DA5-413C-870F-0FB16F141F2C}" type="presOf" srcId="{ECC0AA91-22F3-442A-922B-6C143C706A26}" destId="{F124288E-5665-4839-9B90-55820CE8B3C1}" srcOrd="0" destOrd="0" presId="urn:microsoft.com/office/officeart/2005/8/layout/chevron2"/>
    <dgm:cxn modelId="{7E3FAE6E-BE1A-4A12-840F-73A05B06C840}" srcId="{408744EA-8900-479D-A35E-25C1FA63FBC1}" destId="{D64DE3F4-DBC7-4A19-8BA9-D702B12FD6D1}" srcOrd="2" destOrd="0" parTransId="{39D94EB4-1592-413B-A4F9-C004F5BABCC8}" sibTransId="{9FCA17AC-7E95-45ED-B16C-5539E089DADD}"/>
    <dgm:cxn modelId="{87A27A72-F458-4E13-B3ED-3F2CBEDF6232}" srcId="{ECC0AA91-22F3-442A-922B-6C143C706A26}" destId="{3B956FCA-3109-471F-98B8-F2CBEF5250E3}" srcOrd="3" destOrd="0" parTransId="{D4BE8860-FB93-4E10-9F63-0AD3EEFA22BC}" sibTransId="{CC974FBE-0248-4DD5-89D5-0B42ECD094B5}"/>
    <dgm:cxn modelId="{84571188-BAA3-4D71-9B58-875A164D1FAC}" srcId="{031ED3E4-57D4-45CD-9B07-53D32F5EF439}" destId="{CB826950-BFEB-40C2-A859-BCC4BF3E12B4}" srcOrd="1" destOrd="0" parTransId="{27502E5F-F25D-44BD-8F49-2858E45C35B8}" sibTransId="{BC7FCB87-69CD-4F3E-B8B7-BFF5A7572985}"/>
    <dgm:cxn modelId="{FFEB0B84-747A-4A7B-A189-BB01BD259C64}" srcId="{0FB07AAB-E5AE-4253-8B42-2045A6130677}" destId="{CE7E6CFC-21EC-4B05-96B3-73501FE41D4A}" srcOrd="1" destOrd="0" parTransId="{CDB37F65-3891-47B2-AFD9-F7740F98F0E0}" sibTransId="{A92FEC1A-0F19-4217-930A-87CC63D9C361}"/>
    <dgm:cxn modelId="{7C8313AD-5FC3-435C-9B71-E97F46978816}" srcId="{ECC0AA91-22F3-442A-922B-6C143C706A26}" destId="{0FB07AAB-E5AE-4253-8B42-2045A6130677}" srcOrd="0" destOrd="0" parTransId="{D41F01D8-BBA6-45C1-AC06-A413AE8429BE}" sibTransId="{BF67D667-A105-49B3-AD40-E418DF22A9F7}"/>
    <dgm:cxn modelId="{ADA86CD3-E60F-4C84-A3B4-FB0310D32BDE}" type="presOf" srcId="{0FB07AAB-E5AE-4253-8B42-2045A6130677}" destId="{7212D947-3A7A-4A60-B201-E0FA13119998}" srcOrd="0" destOrd="0" presId="urn:microsoft.com/office/officeart/2005/8/layout/chevron2"/>
    <dgm:cxn modelId="{4402B836-768B-45CC-B49A-2E6888A495BC}" srcId="{ECC0AA91-22F3-442A-922B-6C143C706A26}" destId="{031ED3E4-57D4-45CD-9B07-53D32F5EF439}" srcOrd="1" destOrd="0" parTransId="{CAAE74C9-8D03-4899-8529-E607D7EFE12A}" sibTransId="{7B827B6C-50EB-4F98-9B80-37BDF9E6D64E}"/>
    <dgm:cxn modelId="{12D80C7C-1A7E-469E-AD7B-6B855F8547A1}" type="presOf" srcId="{CB826950-BFEB-40C2-A859-BCC4BF3E12B4}" destId="{4DF9C67B-1E2E-496D-BDA5-8564ADB75185}" srcOrd="0" destOrd="1" presId="urn:microsoft.com/office/officeart/2005/8/layout/chevron2"/>
    <dgm:cxn modelId="{D0A47D16-7A74-47D8-AB8B-4F11180AE14F}" type="presOf" srcId="{D64DE3F4-DBC7-4A19-8BA9-D702B12FD6D1}" destId="{FC483E67-13CD-4BD5-B395-7B1DD24CE10A}" srcOrd="0" destOrd="2" presId="urn:microsoft.com/office/officeart/2005/8/layout/chevron2"/>
    <dgm:cxn modelId="{01FFBF76-1AE9-45F5-9BA6-7DDBEAE67758}" srcId="{3B956FCA-3109-471F-98B8-F2CBEF5250E3}" destId="{7FA45EA0-7D7C-4DE4-8841-FF2141B94AB7}" srcOrd="1" destOrd="0" parTransId="{448D128C-325B-4423-A1EC-2617CFC937F2}" sibTransId="{D2B585AE-1207-41FF-B055-799C1260143C}"/>
    <dgm:cxn modelId="{50721475-7930-4E8B-8082-E7BB7A9EEF8A}" srcId="{408744EA-8900-479D-A35E-25C1FA63FBC1}" destId="{3FFE78B0-6924-42C0-9222-DE184B75C429}" srcOrd="3" destOrd="0" parTransId="{CC9E6FF7-1025-44F4-9F8E-43C068E036E0}" sibTransId="{70960FE4-0A4F-4B69-82C3-2102BA49DE2D}"/>
    <dgm:cxn modelId="{56E28073-3C3D-4C39-832A-57C7C668C1E9}" srcId="{408744EA-8900-479D-A35E-25C1FA63FBC1}" destId="{285198D8-1313-4887-BDB4-6F20357B9D5A}" srcOrd="1" destOrd="0" parTransId="{CEEFBD4D-FCFB-4DCE-AC0E-66C80B4EECE7}" sibTransId="{7B92903B-5286-4D37-A702-70A08C543D07}"/>
    <dgm:cxn modelId="{B9A40921-6EC2-42BC-9F7E-5878F809F4CB}" srcId="{ECC0AA91-22F3-442A-922B-6C143C706A26}" destId="{408744EA-8900-479D-A35E-25C1FA63FBC1}" srcOrd="2" destOrd="0" parTransId="{5BCCF556-DB80-4D9C-8C24-C727021A2FD4}" sibTransId="{D83289D5-BE82-4B27-BA4F-4CBC0AB74434}"/>
    <dgm:cxn modelId="{A22694AB-7376-4858-A8DC-BD19ACA917DB}" type="presOf" srcId="{B4709C0D-197E-48EF-8B80-25C06C962814}" destId="{FC483E67-13CD-4BD5-B395-7B1DD24CE10A}" srcOrd="0" destOrd="4" presId="urn:microsoft.com/office/officeart/2005/8/layout/chevron2"/>
    <dgm:cxn modelId="{FEDD1CAE-9C09-4D9A-BDAC-472FD9668196}" type="presParOf" srcId="{F124288E-5665-4839-9B90-55820CE8B3C1}" destId="{D02F9656-229A-4CF5-93C9-CE260555B709}" srcOrd="0" destOrd="0" presId="urn:microsoft.com/office/officeart/2005/8/layout/chevron2"/>
    <dgm:cxn modelId="{593584C1-0952-4D4C-9478-4D2A5ACAA3A2}" type="presParOf" srcId="{D02F9656-229A-4CF5-93C9-CE260555B709}" destId="{7212D947-3A7A-4A60-B201-E0FA13119998}" srcOrd="0" destOrd="0" presId="urn:microsoft.com/office/officeart/2005/8/layout/chevron2"/>
    <dgm:cxn modelId="{963A0C55-0DF7-45F5-AE26-C734859D1D76}" type="presParOf" srcId="{D02F9656-229A-4CF5-93C9-CE260555B709}" destId="{6479E2E1-2A0A-4364-8290-DD44F32489A1}" srcOrd="1" destOrd="0" presId="urn:microsoft.com/office/officeart/2005/8/layout/chevron2"/>
    <dgm:cxn modelId="{FCB87EEB-5CBF-411D-804A-53E5435797D7}" type="presParOf" srcId="{F124288E-5665-4839-9B90-55820CE8B3C1}" destId="{BFCC369A-9CFE-4AB9-B788-EEADCFEDF333}" srcOrd="1" destOrd="0" presId="urn:microsoft.com/office/officeart/2005/8/layout/chevron2"/>
    <dgm:cxn modelId="{A8C12918-D21B-47AD-BDC9-ECE043B2D113}" type="presParOf" srcId="{F124288E-5665-4839-9B90-55820CE8B3C1}" destId="{DEC0F4E1-0974-4A7D-A9B9-B67B280957EE}" srcOrd="2" destOrd="0" presId="urn:microsoft.com/office/officeart/2005/8/layout/chevron2"/>
    <dgm:cxn modelId="{845F15FB-7FD4-499D-8FCF-476540D3C46C}" type="presParOf" srcId="{DEC0F4E1-0974-4A7D-A9B9-B67B280957EE}" destId="{E9435A85-5B47-489B-8CDB-1DCFA1D0EE6D}" srcOrd="0" destOrd="0" presId="urn:microsoft.com/office/officeart/2005/8/layout/chevron2"/>
    <dgm:cxn modelId="{FC9985C1-498C-4CFF-9D14-4A7DF69EC843}" type="presParOf" srcId="{DEC0F4E1-0974-4A7D-A9B9-B67B280957EE}" destId="{4DF9C67B-1E2E-496D-BDA5-8564ADB75185}" srcOrd="1" destOrd="0" presId="urn:microsoft.com/office/officeart/2005/8/layout/chevron2"/>
    <dgm:cxn modelId="{4497B1C3-2138-4881-A250-BDBCEEB43083}" type="presParOf" srcId="{F124288E-5665-4839-9B90-55820CE8B3C1}" destId="{5B986052-0C7B-4F0B-B43D-CBB8766949EE}" srcOrd="3" destOrd="0" presId="urn:microsoft.com/office/officeart/2005/8/layout/chevron2"/>
    <dgm:cxn modelId="{7610952A-3208-439D-8247-64EA65FBAADD}" type="presParOf" srcId="{F124288E-5665-4839-9B90-55820CE8B3C1}" destId="{F0699318-EC35-4A89-B06E-26820E745127}" srcOrd="4" destOrd="0" presId="urn:microsoft.com/office/officeart/2005/8/layout/chevron2"/>
    <dgm:cxn modelId="{C2E3AF88-022F-49C7-B8DE-6240FCD56D5B}" type="presParOf" srcId="{F0699318-EC35-4A89-B06E-26820E745127}" destId="{121FCA20-0BA2-4895-B7A1-9835AE958979}" srcOrd="0" destOrd="0" presId="urn:microsoft.com/office/officeart/2005/8/layout/chevron2"/>
    <dgm:cxn modelId="{4FF05356-545B-412E-90E1-879CD44838BD}" type="presParOf" srcId="{F0699318-EC35-4A89-B06E-26820E745127}" destId="{FC483E67-13CD-4BD5-B395-7B1DD24CE10A}" srcOrd="1" destOrd="0" presId="urn:microsoft.com/office/officeart/2005/8/layout/chevron2"/>
    <dgm:cxn modelId="{B07CE080-5549-45C1-9301-A064267686D5}" type="presParOf" srcId="{F124288E-5665-4839-9B90-55820CE8B3C1}" destId="{893341BD-3E09-4D3C-A68A-8F2ECADCC7B4}" srcOrd="5" destOrd="0" presId="urn:microsoft.com/office/officeart/2005/8/layout/chevron2"/>
    <dgm:cxn modelId="{E4522C0B-5433-4ABC-AAAC-B37FD66BD714}" type="presParOf" srcId="{F124288E-5665-4839-9B90-55820CE8B3C1}" destId="{8F9B1CDB-11A1-45DD-9386-DFD99090A391}" srcOrd="6" destOrd="0" presId="urn:microsoft.com/office/officeart/2005/8/layout/chevron2"/>
    <dgm:cxn modelId="{AB7FE890-A2AD-464C-98D4-EF12539B603F}" type="presParOf" srcId="{8F9B1CDB-11A1-45DD-9386-DFD99090A391}" destId="{7E95C716-BD45-4B8B-8D3C-D43884E37B2F}" srcOrd="0" destOrd="0" presId="urn:microsoft.com/office/officeart/2005/8/layout/chevron2"/>
    <dgm:cxn modelId="{2ED5B78C-A6EF-4D19-9476-7F69F4F44F90}" type="presParOf" srcId="{8F9B1CDB-11A1-45DD-9386-DFD99090A391}" destId="{B358C3DB-6CFF-4070-AD85-C91AB11A7119}"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0F4B92-9907-451B-88C9-72D29DEFDCFC}">
      <dsp:nvSpPr>
        <dsp:cNvPr id="0" name=""/>
        <dsp:cNvSpPr/>
      </dsp:nvSpPr>
      <dsp:spPr>
        <a:xfrm>
          <a:off x="2047391" y="3691988"/>
          <a:ext cx="4083090" cy="116733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t>Социологический опрос</a:t>
          </a:r>
          <a:endParaRPr lang="ru-RU" sz="2800" kern="1200" dirty="0"/>
        </a:p>
      </dsp:txBody>
      <dsp:txXfrm>
        <a:off x="2645346" y="3862941"/>
        <a:ext cx="2887180" cy="825432"/>
      </dsp:txXfrm>
    </dsp:sp>
    <dsp:sp modelId="{94DA15E3-88DA-4439-877B-895AC87BB60B}">
      <dsp:nvSpPr>
        <dsp:cNvPr id="0" name=""/>
        <dsp:cNvSpPr/>
      </dsp:nvSpPr>
      <dsp:spPr>
        <a:xfrm rot="12900000">
          <a:off x="1196400" y="2704568"/>
          <a:ext cx="2215528" cy="64275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C9C723-E8D3-4854-976B-F1CFAF2A170C}">
      <dsp:nvSpPr>
        <dsp:cNvPr id="0" name=""/>
        <dsp:cNvSpPr/>
      </dsp:nvSpPr>
      <dsp:spPr>
        <a:xfrm>
          <a:off x="26002" y="1796642"/>
          <a:ext cx="2741469" cy="1187833"/>
        </a:xfrm>
        <a:prstGeom prst="roundRect">
          <a:avLst>
            <a:gd name="adj" fmla="val 10000"/>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ru-RU" sz="2800" kern="1200" smtClean="0"/>
            <a:t>Уровень знаний </a:t>
          </a:r>
          <a:r>
            <a:rPr lang="ru-RU" sz="2800" kern="1200" dirty="0" smtClean="0"/>
            <a:t>истории города</a:t>
          </a:r>
          <a:endParaRPr lang="ru-RU" sz="2800" kern="1200" dirty="0"/>
        </a:p>
      </dsp:txBody>
      <dsp:txXfrm>
        <a:off x="60792" y="1831432"/>
        <a:ext cx="2671889" cy="1118253"/>
      </dsp:txXfrm>
    </dsp:sp>
    <dsp:sp modelId="{EC2F9A57-2EB4-4A82-88BE-2836CABD03A4}">
      <dsp:nvSpPr>
        <dsp:cNvPr id="0" name=""/>
        <dsp:cNvSpPr/>
      </dsp:nvSpPr>
      <dsp:spPr>
        <a:xfrm rot="16155180">
          <a:off x="2792918" y="1952988"/>
          <a:ext cx="2539847" cy="64275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959C6E9-7899-4BCD-972D-C2003B895F85}">
      <dsp:nvSpPr>
        <dsp:cNvPr id="0" name=""/>
        <dsp:cNvSpPr/>
      </dsp:nvSpPr>
      <dsp:spPr>
        <a:xfrm>
          <a:off x="2427029" y="428494"/>
          <a:ext cx="3238513" cy="1152113"/>
        </a:xfrm>
        <a:prstGeom prst="roundRect">
          <a:avLst>
            <a:gd name="adj" fmla="val 10000"/>
          </a:avLst>
        </a:prstGeom>
        <a:solidFill>
          <a:schemeClr val="accent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4"/>
        </a:fillRef>
        <a:effectRef idx="1">
          <a:schemeClr val="accent4"/>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ru-RU" sz="2800" kern="1200" dirty="0" smtClean="0"/>
            <a:t>След ВОВ в истории Колпино</a:t>
          </a:r>
          <a:endParaRPr lang="ru-RU" sz="2800" kern="1200" dirty="0"/>
        </a:p>
      </dsp:txBody>
      <dsp:txXfrm>
        <a:off x="2460773" y="462238"/>
        <a:ext cx="3171025" cy="1084625"/>
      </dsp:txXfrm>
    </dsp:sp>
    <dsp:sp modelId="{6878F3AE-3915-44E0-8F5D-8E5574A493C6}">
      <dsp:nvSpPr>
        <dsp:cNvPr id="0" name=""/>
        <dsp:cNvSpPr/>
      </dsp:nvSpPr>
      <dsp:spPr>
        <a:xfrm rot="19500000">
          <a:off x="4765943" y="2704568"/>
          <a:ext cx="2215528" cy="64275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7EBE21D-3989-4D1B-9830-420C1CC1C538}">
      <dsp:nvSpPr>
        <dsp:cNvPr id="0" name=""/>
        <dsp:cNvSpPr/>
      </dsp:nvSpPr>
      <dsp:spPr>
        <a:xfrm>
          <a:off x="5235346" y="1868657"/>
          <a:ext cx="3091579" cy="1043804"/>
        </a:xfrm>
        <a:prstGeom prst="roundRect">
          <a:avLst>
            <a:gd name="adj" fmla="val 10000"/>
          </a:avLst>
        </a:prstGeom>
        <a:solidFill>
          <a:schemeClr val="accent6">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ru-RU" sz="2800" kern="1200" dirty="0" smtClean="0"/>
            <a:t>Интерес к истории города</a:t>
          </a:r>
          <a:endParaRPr lang="ru-RU" sz="2800" kern="1200" dirty="0"/>
        </a:p>
      </dsp:txBody>
      <dsp:txXfrm>
        <a:off x="5265918" y="1899229"/>
        <a:ext cx="3030435" cy="9826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B6A641-947B-4523-B6D6-D9C45D0FE586}">
      <dsp:nvSpPr>
        <dsp:cNvPr id="0" name=""/>
        <dsp:cNvSpPr/>
      </dsp:nvSpPr>
      <dsp:spPr>
        <a:xfrm>
          <a:off x="766766" y="398"/>
          <a:ext cx="1095098" cy="1095098"/>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Arial" pitchFamily="34" charset="0"/>
              <a:cs typeface="Arial" pitchFamily="34" charset="0"/>
            </a:rPr>
            <a:t>5 классы</a:t>
          </a:r>
          <a:endParaRPr lang="ru-RU" sz="2400" kern="1200" dirty="0">
            <a:latin typeface="Arial" pitchFamily="34" charset="0"/>
            <a:cs typeface="Arial" pitchFamily="34" charset="0"/>
          </a:endParaRPr>
        </a:p>
      </dsp:txBody>
      <dsp:txXfrm>
        <a:off x="766766" y="398"/>
        <a:ext cx="1095098" cy="1095098"/>
      </dsp:txXfrm>
    </dsp:sp>
    <dsp:sp modelId="{B391B42A-B01F-43B2-B74A-AC247612AA57}">
      <dsp:nvSpPr>
        <dsp:cNvPr id="0" name=""/>
        <dsp:cNvSpPr/>
      </dsp:nvSpPr>
      <dsp:spPr>
        <a:xfrm>
          <a:off x="1950786" y="230369"/>
          <a:ext cx="635156" cy="635156"/>
        </a:xfrm>
        <a:prstGeom prst="mathPlus">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ru-RU" sz="2400" kern="1200">
            <a:latin typeface="Arial" pitchFamily="34" charset="0"/>
            <a:cs typeface="Arial" pitchFamily="34" charset="0"/>
          </a:endParaRPr>
        </a:p>
      </dsp:txBody>
      <dsp:txXfrm>
        <a:off x="2034976" y="473253"/>
        <a:ext cx="466776" cy="149388"/>
      </dsp:txXfrm>
    </dsp:sp>
    <dsp:sp modelId="{7C711328-5CAE-4469-8495-0B632CAA3B0F}">
      <dsp:nvSpPr>
        <dsp:cNvPr id="0" name=""/>
        <dsp:cNvSpPr/>
      </dsp:nvSpPr>
      <dsp:spPr>
        <a:xfrm>
          <a:off x="2674865" y="398"/>
          <a:ext cx="1095098" cy="1095098"/>
        </a:xfrm>
        <a:prstGeom prst="rect">
          <a:avLst/>
        </a:prstGeom>
        <a:solidFill>
          <a:schemeClr val="accent4">
            <a:hueOff val="-1488257"/>
            <a:satOff val="8966"/>
            <a:lumOff val="7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Arial" pitchFamily="34" charset="0"/>
              <a:cs typeface="Arial" pitchFamily="34" charset="0"/>
            </a:rPr>
            <a:t>7 классы</a:t>
          </a:r>
          <a:endParaRPr lang="ru-RU" sz="2400" kern="1200" dirty="0">
            <a:latin typeface="Arial" pitchFamily="34" charset="0"/>
            <a:cs typeface="Arial" pitchFamily="34" charset="0"/>
          </a:endParaRPr>
        </a:p>
      </dsp:txBody>
      <dsp:txXfrm>
        <a:off x="2674865" y="398"/>
        <a:ext cx="1095098" cy="1095098"/>
      </dsp:txXfrm>
    </dsp:sp>
    <dsp:sp modelId="{68A9F756-524A-4710-9090-D4A9C86FE9F3}">
      <dsp:nvSpPr>
        <dsp:cNvPr id="0" name=""/>
        <dsp:cNvSpPr/>
      </dsp:nvSpPr>
      <dsp:spPr>
        <a:xfrm>
          <a:off x="3858885" y="230369"/>
          <a:ext cx="635156" cy="635156"/>
        </a:xfrm>
        <a:prstGeom prst="mathPlus">
          <a:avLst/>
        </a:prstGeom>
        <a:solidFill>
          <a:schemeClr val="accent4">
            <a:hueOff val="-2232385"/>
            <a:satOff val="13449"/>
            <a:lumOff val="107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ru-RU" sz="2400" kern="1200">
            <a:latin typeface="Arial" pitchFamily="34" charset="0"/>
            <a:cs typeface="Arial" pitchFamily="34" charset="0"/>
          </a:endParaRPr>
        </a:p>
      </dsp:txBody>
      <dsp:txXfrm>
        <a:off x="3943075" y="473253"/>
        <a:ext cx="466776" cy="149388"/>
      </dsp:txXfrm>
    </dsp:sp>
    <dsp:sp modelId="{0A82FEEA-9E82-4C3F-8A74-D5BDA4B29391}">
      <dsp:nvSpPr>
        <dsp:cNvPr id="0" name=""/>
        <dsp:cNvSpPr/>
      </dsp:nvSpPr>
      <dsp:spPr>
        <a:xfrm>
          <a:off x="4582964" y="398"/>
          <a:ext cx="1095098" cy="1095098"/>
        </a:xfrm>
        <a:prstGeom prst="rect">
          <a:avLst/>
        </a:prstGeom>
        <a:solidFill>
          <a:schemeClr val="accent4">
            <a:hueOff val="-2976513"/>
            <a:satOff val="17933"/>
            <a:lumOff val="14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Arial" pitchFamily="34" charset="0"/>
              <a:cs typeface="Arial" pitchFamily="34" charset="0"/>
            </a:rPr>
            <a:t>9 классы</a:t>
          </a:r>
          <a:endParaRPr lang="ru-RU" sz="2400" kern="1200" dirty="0">
            <a:latin typeface="Arial" pitchFamily="34" charset="0"/>
            <a:cs typeface="Arial" pitchFamily="34" charset="0"/>
          </a:endParaRPr>
        </a:p>
      </dsp:txBody>
      <dsp:txXfrm>
        <a:off x="4582964" y="398"/>
        <a:ext cx="1095098" cy="1095098"/>
      </dsp:txXfrm>
    </dsp:sp>
    <dsp:sp modelId="{F53D55AA-A736-4A48-95DC-210446E3461A}">
      <dsp:nvSpPr>
        <dsp:cNvPr id="0" name=""/>
        <dsp:cNvSpPr/>
      </dsp:nvSpPr>
      <dsp:spPr>
        <a:xfrm>
          <a:off x="5766984" y="230369"/>
          <a:ext cx="635156" cy="635156"/>
        </a:xfrm>
        <a:prstGeom prst="mathEqual">
          <a:avLst/>
        </a:prstGeom>
        <a:solidFill>
          <a:schemeClr val="accent4">
            <a:hueOff val="-4464770"/>
            <a:satOff val="26899"/>
            <a:lumOff val="215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ru-RU" sz="2400" kern="1200">
            <a:latin typeface="Arial" pitchFamily="34" charset="0"/>
            <a:cs typeface="Arial" pitchFamily="34" charset="0"/>
          </a:endParaRPr>
        </a:p>
      </dsp:txBody>
      <dsp:txXfrm>
        <a:off x="5851174" y="361211"/>
        <a:ext cx="466776" cy="373472"/>
      </dsp:txXfrm>
    </dsp:sp>
    <dsp:sp modelId="{0794CE5B-ED69-451E-8EA3-CB98EEFD5361}">
      <dsp:nvSpPr>
        <dsp:cNvPr id="0" name=""/>
        <dsp:cNvSpPr/>
      </dsp:nvSpPr>
      <dsp:spPr>
        <a:xfrm>
          <a:off x="6491063" y="398"/>
          <a:ext cx="1095098" cy="1095098"/>
        </a:xfrm>
        <a:prstGeom prst="rect">
          <a:avLst/>
        </a:prstGeom>
        <a:solidFill>
          <a:schemeClr val="accent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4"/>
        </a:fillRef>
        <a:effectRef idx="1">
          <a:schemeClr val="accent4"/>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Arial" pitchFamily="34" charset="0"/>
              <a:cs typeface="Arial" pitchFamily="34" charset="0"/>
            </a:rPr>
            <a:t>72 </a:t>
          </a:r>
          <a:r>
            <a:rPr lang="ru-RU" sz="2400" kern="1200" dirty="0" err="1" smtClean="0">
              <a:latin typeface="Arial" pitchFamily="34" charset="0"/>
              <a:cs typeface="Arial" pitchFamily="34" charset="0"/>
            </a:rPr>
            <a:t>уч</a:t>
          </a:r>
          <a:r>
            <a:rPr lang="ru-RU" sz="2400" kern="1200" dirty="0" smtClean="0">
              <a:latin typeface="Arial" pitchFamily="34" charset="0"/>
              <a:cs typeface="Arial" pitchFamily="34" charset="0"/>
            </a:rPr>
            <a:t>.</a:t>
          </a:r>
          <a:endParaRPr lang="ru-RU" sz="2400" kern="1200" dirty="0">
            <a:latin typeface="Arial" pitchFamily="34" charset="0"/>
            <a:cs typeface="Arial" pitchFamily="34" charset="0"/>
          </a:endParaRPr>
        </a:p>
      </dsp:txBody>
      <dsp:txXfrm>
        <a:off x="6491063" y="398"/>
        <a:ext cx="1095098" cy="109509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CD32ED-C235-49DE-8828-CD6E9F91D886}">
      <dsp:nvSpPr>
        <dsp:cNvPr id="0" name=""/>
        <dsp:cNvSpPr/>
      </dsp:nvSpPr>
      <dsp:spPr>
        <a:xfrm>
          <a:off x="0" y="4142601"/>
          <a:ext cx="6624736" cy="679628"/>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en-US" sz="2400" b="1" i="0" kern="1200" baseline="0" dirty="0" smtClean="0">
              <a:solidFill>
                <a:schemeClr val="tx1"/>
              </a:solidFill>
              <a:latin typeface="Arial" pitchFamily="34" charset="0"/>
              <a:cs typeface="Arial" pitchFamily="34" charset="0"/>
            </a:rPr>
            <a:t>V</a:t>
          </a:r>
          <a:r>
            <a:rPr lang="ru-RU" sz="2400" b="1" i="0" kern="1200" baseline="0" dirty="0" smtClean="0">
              <a:solidFill>
                <a:schemeClr val="tx1"/>
              </a:solidFill>
              <a:latin typeface="Arial" pitchFamily="34" charset="0"/>
              <a:cs typeface="Arial" pitchFamily="34" charset="0"/>
            </a:rPr>
            <a:t> этап. «Слава и память в веках»</a:t>
          </a:r>
          <a:endParaRPr lang="ru-RU" sz="2400" b="1" i="0" kern="1200" baseline="0" dirty="0">
            <a:solidFill>
              <a:schemeClr val="tx1"/>
            </a:solidFill>
            <a:latin typeface="Arial" pitchFamily="34" charset="0"/>
            <a:cs typeface="Arial" pitchFamily="34" charset="0"/>
          </a:endParaRPr>
        </a:p>
      </dsp:txBody>
      <dsp:txXfrm>
        <a:off x="0" y="4142601"/>
        <a:ext cx="6624736" cy="679628"/>
      </dsp:txXfrm>
    </dsp:sp>
    <dsp:sp modelId="{49D3758B-D3D5-4780-A1CB-7382637156EF}">
      <dsp:nvSpPr>
        <dsp:cNvPr id="0" name=""/>
        <dsp:cNvSpPr/>
      </dsp:nvSpPr>
      <dsp:spPr>
        <a:xfrm rot="10800000">
          <a:off x="0" y="3107527"/>
          <a:ext cx="6624736" cy="1045268"/>
        </a:xfrm>
        <a:prstGeom prst="upArrowCallou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en-US" sz="2400" b="1" i="0" kern="1200" baseline="0" dirty="0" smtClean="0">
              <a:solidFill>
                <a:schemeClr val="tx1"/>
              </a:solidFill>
              <a:latin typeface="Arial" pitchFamily="34" charset="0"/>
              <a:cs typeface="Arial" pitchFamily="34" charset="0"/>
            </a:rPr>
            <a:t>IV</a:t>
          </a:r>
          <a:r>
            <a:rPr lang="ru-RU" sz="2400" b="1" i="0" kern="1200" baseline="0" dirty="0" smtClean="0">
              <a:solidFill>
                <a:schemeClr val="tx1"/>
              </a:solidFill>
              <a:latin typeface="Arial" pitchFamily="34" charset="0"/>
              <a:cs typeface="Arial" pitchFamily="34" charset="0"/>
            </a:rPr>
            <a:t> этап. «Никто не забыт и ничто не забыто»</a:t>
          </a:r>
          <a:endParaRPr lang="ru-RU" sz="2400" b="1" i="0" kern="1200" baseline="0" dirty="0">
            <a:solidFill>
              <a:schemeClr val="tx1"/>
            </a:solidFill>
            <a:latin typeface="Arial" pitchFamily="34" charset="0"/>
            <a:cs typeface="Arial" pitchFamily="34" charset="0"/>
          </a:endParaRPr>
        </a:p>
      </dsp:txBody>
      <dsp:txXfrm rot="10800000">
        <a:off x="0" y="3107527"/>
        <a:ext cx="6624736" cy="679184"/>
      </dsp:txXfrm>
    </dsp:sp>
    <dsp:sp modelId="{809B998F-4017-4D2D-8B24-F3622A4C92AA}">
      <dsp:nvSpPr>
        <dsp:cNvPr id="0" name=""/>
        <dsp:cNvSpPr/>
      </dsp:nvSpPr>
      <dsp:spPr>
        <a:xfrm rot="10800000">
          <a:off x="0" y="2072453"/>
          <a:ext cx="6624736" cy="1045268"/>
        </a:xfrm>
        <a:prstGeom prst="upArrowCallou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en-US" sz="2400" b="1" i="0" kern="1200" baseline="0" dirty="0" smtClean="0">
              <a:solidFill>
                <a:schemeClr val="tx1"/>
              </a:solidFill>
              <a:latin typeface="Arial" pitchFamily="34" charset="0"/>
              <a:cs typeface="Arial" pitchFamily="34" charset="0"/>
            </a:rPr>
            <a:t>III</a:t>
          </a:r>
          <a:r>
            <a:rPr lang="ru-RU" sz="2400" b="1" i="0" kern="1200" baseline="0" dirty="0" smtClean="0">
              <a:solidFill>
                <a:schemeClr val="tx1"/>
              </a:solidFill>
              <a:latin typeface="Arial" pitchFamily="34" charset="0"/>
              <a:cs typeface="Arial" pitchFamily="34" charset="0"/>
            </a:rPr>
            <a:t> этап. «Улицы героев»</a:t>
          </a:r>
          <a:endParaRPr lang="ru-RU" sz="2400" b="1" i="0" kern="1200" baseline="0" dirty="0">
            <a:solidFill>
              <a:schemeClr val="tx1"/>
            </a:solidFill>
            <a:latin typeface="Arial" pitchFamily="34" charset="0"/>
            <a:cs typeface="Arial" pitchFamily="34" charset="0"/>
          </a:endParaRPr>
        </a:p>
      </dsp:txBody>
      <dsp:txXfrm rot="10800000">
        <a:off x="0" y="2072453"/>
        <a:ext cx="6624736" cy="679184"/>
      </dsp:txXfrm>
    </dsp:sp>
    <dsp:sp modelId="{637D0F1D-7237-4172-8C6F-7E29F36477D2}">
      <dsp:nvSpPr>
        <dsp:cNvPr id="0" name=""/>
        <dsp:cNvSpPr/>
      </dsp:nvSpPr>
      <dsp:spPr>
        <a:xfrm rot="10800000">
          <a:off x="0" y="1037380"/>
          <a:ext cx="6624736" cy="1045268"/>
        </a:xfrm>
        <a:prstGeom prst="upArrowCallout">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en-US" sz="2400" b="1" i="0" kern="1200" baseline="0" dirty="0" smtClean="0">
              <a:solidFill>
                <a:schemeClr val="tx1"/>
              </a:solidFill>
              <a:latin typeface="Arial" pitchFamily="34" charset="0"/>
              <a:cs typeface="Arial" pitchFamily="34" charset="0"/>
            </a:rPr>
            <a:t>II</a:t>
          </a:r>
          <a:r>
            <a:rPr lang="ru-RU" sz="2400" b="1" i="0" kern="1200" baseline="0" dirty="0" smtClean="0">
              <a:solidFill>
                <a:schemeClr val="tx1"/>
              </a:solidFill>
              <a:latin typeface="Arial" pitchFamily="34" charset="0"/>
              <a:cs typeface="Arial" pitchFamily="34" charset="0"/>
            </a:rPr>
            <a:t> этап. «Колпино в годы войны», </a:t>
          </a:r>
          <a:endParaRPr lang="ru-RU" sz="2400" b="1" i="0" kern="1200" baseline="0" dirty="0">
            <a:solidFill>
              <a:schemeClr val="tx1"/>
            </a:solidFill>
            <a:latin typeface="Arial" pitchFamily="34" charset="0"/>
            <a:cs typeface="Arial" pitchFamily="34" charset="0"/>
          </a:endParaRPr>
        </a:p>
      </dsp:txBody>
      <dsp:txXfrm rot="10800000">
        <a:off x="0" y="1037380"/>
        <a:ext cx="6624736" cy="679184"/>
      </dsp:txXfrm>
    </dsp:sp>
    <dsp:sp modelId="{7E65A602-2E86-40A4-942A-0E98CA13DE4F}">
      <dsp:nvSpPr>
        <dsp:cNvPr id="0" name=""/>
        <dsp:cNvSpPr/>
      </dsp:nvSpPr>
      <dsp:spPr>
        <a:xfrm rot="10800000">
          <a:off x="0" y="2306"/>
          <a:ext cx="6624736" cy="1045268"/>
        </a:xfrm>
        <a:prstGeom prst="upArrowCallou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en-US" sz="2400" b="1" i="0" kern="1200" baseline="0" dirty="0" smtClean="0">
              <a:solidFill>
                <a:schemeClr val="tx1"/>
              </a:solidFill>
              <a:latin typeface="Arial" pitchFamily="34" charset="0"/>
              <a:cs typeface="Arial" pitchFamily="34" charset="0"/>
            </a:rPr>
            <a:t>I</a:t>
          </a:r>
          <a:r>
            <a:rPr lang="ru-RU" sz="2400" b="1" i="0" kern="1200" baseline="0" dirty="0" smtClean="0">
              <a:solidFill>
                <a:schemeClr val="tx1"/>
              </a:solidFill>
              <a:latin typeface="Arial" pitchFamily="34" charset="0"/>
              <a:cs typeface="Arial" pitchFamily="34" charset="0"/>
            </a:rPr>
            <a:t> этап. «Экскурс в историю»</a:t>
          </a:r>
          <a:endParaRPr lang="ru-RU" sz="2400" b="1" i="0" kern="1200" baseline="0" dirty="0">
            <a:solidFill>
              <a:schemeClr val="tx1"/>
            </a:solidFill>
            <a:latin typeface="Arial" pitchFamily="34" charset="0"/>
            <a:cs typeface="Arial" pitchFamily="34" charset="0"/>
          </a:endParaRPr>
        </a:p>
      </dsp:txBody>
      <dsp:txXfrm rot="10800000">
        <a:off x="0" y="2306"/>
        <a:ext cx="6624736" cy="6791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4#2">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066C031-E082-46F4-8DE1-9421D7A6B8A8}" type="datetimeFigureOut">
              <a:rPr lang="ru-RU" smtClean="0"/>
              <a:pPr/>
              <a:t>19.04.2016</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002E450-8BAF-4102-AC48-DDCA205A1A11}" type="slidenum">
              <a:rPr lang="ru-RU" smtClean="0"/>
              <a:pPr/>
              <a:t>‹#›</a:t>
            </a:fld>
            <a:endParaRPr lang="ru-RU"/>
          </a:p>
        </p:txBody>
      </p:sp>
    </p:spTree>
    <p:extLst>
      <p:ext uri="{BB962C8B-B14F-4D97-AF65-F5344CB8AC3E}">
        <p14:creationId xmlns:p14="http://schemas.microsoft.com/office/powerpoint/2010/main" val="248938751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041F30-F5EA-42EE-B6DA-C815E8374461}" type="datetimeFigureOut">
              <a:rPr lang="ru-RU" smtClean="0"/>
              <a:pPr/>
              <a:t>19.04.2016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A85A5B-EB1D-4C1F-A0E0-420E5B81763E}" type="slidenum">
              <a:rPr lang="ru-RU" smtClean="0"/>
              <a:pPr/>
              <a:t>‹#›</a:t>
            </a:fld>
            <a:endParaRPr lang="ru-RU"/>
          </a:p>
        </p:txBody>
      </p:sp>
    </p:spTree>
    <p:extLst>
      <p:ext uri="{BB962C8B-B14F-4D97-AF65-F5344CB8AC3E}">
        <p14:creationId xmlns:p14="http://schemas.microsoft.com/office/powerpoint/2010/main" val="46319078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5" name="Нижний колонтитул 4"/>
          <p:cNvSpPr>
            <a:spLocks noGrp="1"/>
          </p:cNvSpPr>
          <p:nvPr>
            <p:ph type="ftr" sz="quarter" idx="10"/>
          </p:nvPr>
        </p:nvSpPr>
        <p:spPr/>
        <p:txBody>
          <a:bodyPr/>
          <a:lstStyle/>
          <a:p>
            <a:endParaRPr lang="ru-RU"/>
          </a:p>
        </p:txBody>
      </p:sp>
      <p:sp>
        <p:nvSpPr>
          <p:cNvPr id="6" name="Номер слайда 5"/>
          <p:cNvSpPr>
            <a:spLocks noGrp="1"/>
          </p:cNvSpPr>
          <p:nvPr>
            <p:ph type="sldNum" sz="quarter" idx="11"/>
          </p:nvPr>
        </p:nvSpPr>
        <p:spPr/>
        <p:txBody>
          <a:bodyPr/>
          <a:lstStyle/>
          <a:p>
            <a:fld id="{F7A85A5B-EB1D-4C1F-A0E0-420E5B81763E}" type="slidenum">
              <a:rPr lang="ru-RU" smtClean="0"/>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ижний колонтитул 3"/>
          <p:cNvSpPr>
            <a:spLocks noGrp="1"/>
          </p:cNvSpPr>
          <p:nvPr>
            <p:ph type="ft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F7A85A5B-EB1D-4C1F-A0E0-420E5B81763E}" type="slidenum">
              <a:rPr lang="ru-RU" smtClean="0"/>
              <a:pPr/>
              <a:t>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6F86A79-95F4-48D7-BCF0-84BC9B90B3F1}" type="datetime1">
              <a:rPr lang="ru-RU" smtClean="0"/>
              <a:pPr/>
              <a:t>19.04.2016</a:t>
            </a:fld>
            <a:endParaRPr lang="ru-RU"/>
          </a:p>
        </p:txBody>
      </p:sp>
      <p:sp>
        <p:nvSpPr>
          <p:cNvPr id="5" name="Нижний колонтитул 4"/>
          <p:cNvSpPr>
            <a:spLocks noGrp="1"/>
          </p:cNvSpPr>
          <p:nvPr>
            <p:ph type="ftr" sz="quarter" idx="11"/>
          </p:nvPr>
        </p:nvSpPr>
        <p:spPr/>
        <p:txBody>
          <a:bodyPr/>
          <a:lstStyle/>
          <a:p>
            <a:r>
              <a:rPr lang="ru-RU" smtClean="0"/>
              <a:t>Колпино в числах". Морозов Д., Малеванная Т.Ю., СПб, 2016 г.</a:t>
            </a:r>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pull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90BE0AD-F97F-4CD1-9E4C-FB058302C8A0}" type="datetime1">
              <a:rPr lang="ru-RU" smtClean="0"/>
              <a:pPr/>
              <a:t>19.04.2016</a:t>
            </a:fld>
            <a:endParaRPr lang="ru-RU"/>
          </a:p>
        </p:txBody>
      </p:sp>
      <p:sp>
        <p:nvSpPr>
          <p:cNvPr id="5" name="Нижний колонтитул 4"/>
          <p:cNvSpPr>
            <a:spLocks noGrp="1"/>
          </p:cNvSpPr>
          <p:nvPr>
            <p:ph type="ftr" sz="quarter" idx="11"/>
          </p:nvPr>
        </p:nvSpPr>
        <p:spPr/>
        <p:txBody>
          <a:bodyPr/>
          <a:lstStyle/>
          <a:p>
            <a:r>
              <a:rPr lang="ru-RU" smtClean="0"/>
              <a:t>Колпино в числах". Морозов Д., Малеванная Т.Ю., СПб, 2016 г.</a:t>
            </a:r>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pull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6351813-F42E-4482-A180-64F5EA61460B}" type="datetime1">
              <a:rPr lang="ru-RU" smtClean="0"/>
              <a:pPr/>
              <a:t>19.04.2016</a:t>
            </a:fld>
            <a:endParaRPr lang="ru-RU"/>
          </a:p>
        </p:txBody>
      </p:sp>
      <p:sp>
        <p:nvSpPr>
          <p:cNvPr id="5" name="Нижний колонтитул 4"/>
          <p:cNvSpPr>
            <a:spLocks noGrp="1"/>
          </p:cNvSpPr>
          <p:nvPr>
            <p:ph type="ftr" sz="quarter" idx="11"/>
          </p:nvPr>
        </p:nvSpPr>
        <p:spPr/>
        <p:txBody>
          <a:bodyPr/>
          <a:lstStyle/>
          <a:p>
            <a:r>
              <a:rPr lang="ru-RU" smtClean="0"/>
              <a:t>Колпино в числах". Морозов Д., Малеванная Т.Ю., СПб, 2016 г.</a:t>
            </a:r>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3C001EC-6487-40EB-B618-996337425BA6}" type="datetime1">
              <a:rPr lang="ru-RU" smtClean="0"/>
              <a:pPr/>
              <a:t>19.04.2016</a:t>
            </a:fld>
            <a:endParaRPr lang="ru-RU"/>
          </a:p>
        </p:txBody>
      </p:sp>
      <p:sp>
        <p:nvSpPr>
          <p:cNvPr id="5" name="Нижний колонтитул 4"/>
          <p:cNvSpPr>
            <a:spLocks noGrp="1"/>
          </p:cNvSpPr>
          <p:nvPr>
            <p:ph type="ftr" sz="quarter" idx="11"/>
          </p:nvPr>
        </p:nvSpPr>
        <p:spPr/>
        <p:txBody>
          <a:bodyPr/>
          <a:lstStyle/>
          <a:p>
            <a:r>
              <a:rPr lang="ru-RU" smtClean="0"/>
              <a:t>Колпино в числах". Морозов Д., Малеванная Т.Ю., СПб, 2016 г.</a:t>
            </a:r>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pull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C0CA1CE-C496-4854-A8FA-0BEF6B6F9395}" type="datetime1">
              <a:rPr lang="ru-RU" smtClean="0"/>
              <a:pPr/>
              <a:t>19.04.2016</a:t>
            </a:fld>
            <a:endParaRPr lang="ru-RU"/>
          </a:p>
        </p:txBody>
      </p:sp>
      <p:sp>
        <p:nvSpPr>
          <p:cNvPr id="5" name="Нижний колонтитул 4"/>
          <p:cNvSpPr>
            <a:spLocks noGrp="1"/>
          </p:cNvSpPr>
          <p:nvPr>
            <p:ph type="ftr" sz="quarter" idx="11"/>
          </p:nvPr>
        </p:nvSpPr>
        <p:spPr/>
        <p:txBody>
          <a:bodyPr/>
          <a:lstStyle/>
          <a:p>
            <a:r>
              <a:rPr lang="ru-RU" smtClean="0"/>
              <a:t>Колпино в числах". Морозов Д., Малеванная Т.Ю., СПб, 2016 г.</a:t>
            </a:r>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pull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A961C57-586B-47EB-BDE7-274A45512F11}" type="datetime1">
              <a:rPr lang="ru-RU" smtClean="0"/>
              <a:pPr/>
              <a:t>19.04.2016</a:t>
            </a:fld>
            <a:endParaRPr lang="ru-RU"/>
          </a:p>
        </p:txBody>
      </p:sp>
      <p:sp>
        <p:nvSpPr>
          <p:cNvPr id="6" name="Нижний колонтитул 5"/>
          <p:cNvSpPr>
            <a:spLocks noGrp="1"/>
          </p:cNvSpPr>
          <p:nvPr>
            <p:ph type="ftr" sz="quarter" idx="11"/>
          </p:nvPr>
        </p:nvSpPr>
        <p:spPr/>
        <p:txBody>
          <a:bodyPr/>
          <a:lstStyle/>
          <a:p>
            <a:r>
              <a:rPr lang="ru-RU" smtClean="0"/>
              <a:t>Колпино в числах". Морозов Д., Малеванная Т.Ю., СПб, 2016 г.</a:t>
            </a:r>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pull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A682AD8-BB1A-415D-9F74-34235A99CD71}" type="datetime1">
              <a:rPr lang="ru-RU" smtClean="0"/>
              <a:pPr/>
              <a:t>19.04.2016</a:t>
            </a:fld>
            <a:endParaRPr lang="ru-RU"/>
          </a:p>
        </p:txBody>
      </p:sp>
      <p:sp>
        <p:nvSpPr>
          <p:cNvPr id="8" name="Нижний колонтитул 7"/>
          <p:cNvSpPr>
            <a:spLocks noGrp="1"/>
          </p:cNvSpPr>
          <p:nvPr>
            <p:ph type="ftr" sz="quarter" idx="11"/>
          </p:nvPr>
        </p:nvSpPr>
        <p:spPr/>
        <p:txBody>
          <a:bodyPr/>
          <a:lstStyle/>
          <a:p>
            <a:r>
              <a:rPr lang="ru-RU" smtClean="0"/>
              <a:t>Колпино в числах". Морозов Д., Малеванная Т.Ю., СПб, 2016 г.</a:t>
            </a:r>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pull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13A85E1-674C-48D5-9853-2EAD3535E3B5}" type="datetime1">
              <a:rPr lang="ru-RU" smtClean="0"/>
              <a:pPr/>
              <a:t>19.04.2016</a:t>
            </a:fld>
            <a:endParaRPr lang="ru-RU"/>
          </a:p>
        </p:txBody>
      </p:sp>
      <p:sp>
        <p:nvSpPr>
          <p:cNvPr id="4" name="Нижний колонтитул 3"/>
          <p:cNvSpPr>
            <a:spLocks noGrp="1"/>
          </p:cNvSpPr>
          <p:nvPr>
            <p:ph type="ftr" sz="quarter" idx="11"/>
          </p:nvPr>
        </p:nvSpPr>
        <p:spPr/>
        <p:txBody>
          <a:bodyPr/>
          <a:lstStyle/>
          <a:p>
            <a:r>
              <a:rPr lang="ru-RU" smtClean="0"/>
              <a:t>Колпино в числах". Морозов Д., Малеванная Т.Ю., СПб, 2016 г.</a:t>
            </a:r>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pull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E23578D-A3E7-4802-AE74-95BF18989CE6}" type="datetime1">
              <a:rPr lang="ru-RU" smtClean="0"/>
              <a:pPr/>
              <a:t>19.04.2016</a:t>
            </a:fld>
            <a:endParaRPr lang="ru-RU"/>
          </a:p>
        </p:txBody>
      </p:sp>
      <p:sp>
        <p:nvSpPr>
          <p:cNvPr id="3" name="Нижний колонтитул 2"/>
          <p:cNvSpPr>
            <a:spLocks noGrp="1"/>
          </p:cNvSpPr>
          <p:nvPr>
            <p:ph type="ftr" sz="quarter" idx="11"/>
          </p:nvPr>
        </p:nvSpPr>
        <p:spPr/>
        <p:txBody>
          <a:bodyPr/>
          <a:lstStyle/>
          <a:p>
            <a:r>
              <a:rPr lang="ru-RU" smtClean="0"/>
              <a:t>Колпино в числах". Морозов Д., Малеванная Т.Ю., СПб, 2016 г.</a:t>
            </a:r>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pull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1943E43-F319-47D3-A749-3830E5EA0FDF}" type="datetime1">
              <a:rPr lang="ru-RU" smtClean="0"/>
              <a:pPr/>
              <a:t>19.04.2016</a:t>
            </a:fld>
            <a:endParaRPr lang="ru-RU"/>
          </a:p>
        </p:txBody>
      </p:sp>
      <p:sp>
        <p:nvSpPr>
          <p:cNvPr id="6" name="Нижний колонтитул 5"/>
          <p:cNvSpPr>
            <a:spLocks noGrp="1"/>
          </p:cNvSpPr>
          <p:nvPr>
            <p:ph type="ftr" sz="quarter" idx="11"/>
          </p:nvPr>
        </p:nvSpPr>
        <p:spPr/>
        <p:txBody>
          <a:bodyPr/>
          <a:lstStyle/>
          <a:p>
            <a:r>
              <a:rPr lang="ru-RU" smtClean="0"/>
              <a:t>Колпино в числах". Морозов Д., Малеванная Т.Ю., СПб, 2016 г.</a:t>
            </a:r>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2402AEC-52FA-40AB-9027-5CBEEF462697}" type="datetime1">
              <a:rPr lang="ru-RU" smtClean="0"/>
              <a:pPr/>
              <a:t>19.04.2016</a:t>
            </a:fld>
            <a:endParaRPr lang="ru-RU"/>
          </a:p>
        </p:txBody>
      </p:sp>
      <p:sp>
        <p:nvSpPr>
          <p:cNvPr id="6" name="Нижний колонтитул 5"/>
          <p:cNvSpPr>
            <a:spLocks noGrp="1"/>
          </p:cNvSpPr>
          <p:nvPr>
            <p:ph type="ftr" sz="quarter" idx="11"/>
          </p:nvPr>
        </p:nvSpPr>
        <p:spPr/>
        <p:txBody>
          <a:bodyPr/>
          <a:lstStyle/>
          <a:p>
            <a:r>
              <a:rPr lang="ru-RU" smtClean="0"/>
              <a:t>Колпино в числах". Морозов Д., Малеванная Т.Ю., СПб, 2016 г.</a:t>
            </a:r>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pull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B14BD4-9CA1-47DB-B645-DE5FA51C24E9}" type="datetime1">
              <a:rPr lang="ru-RU" smtClean="0"/>
              <a:pPr/>
              <a:t>19.04.2016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ru-RU" smtClean="0"/>
              <a:t>Колпино в числах". Морозов Д., Малеванная Т.Ю., СПб, 2016 г.</a:t>
            </a: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pull dir="r"/>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slide" Target="slide16.xml"/><Relationship Id="rId18" Type="http://schemas.openxmlformats.org/officeDocument/2006/relationships/image" Target="../media/image14.jpeg"/><Relationship Id="rId26" Type="http://schemas.openxmlformats.org/officeDocument/2006/relationships/image" Target="../media/image18.jpeg"/><Relationship Id="rId3" Type="http://schemas.openxmlformats.org/officeDocument/2006/relationships/slide" Target="slide11.xml"/><Relationship Id="rId21" Type="http://schemas.openxmlformats.org/officeDocument/2006/relationships/slide" Target="slide20.xml"/><Relationship Id="rId7" Type="http://schemas.openxmlformats.org/officeDocument/2006/relationships/slide" Target="slide13.xml"/><Relationship Id="rId12" Type="http://schemas.openxmlformats.org/officeDocument/2006/relationships/image" Target="../media/image11.jpeg"/><Relationship Id="rId17" Type="http://schemas.openxmlformats.org/officeDocument/2006/relationships/slide" Target="slide18.xml"/><Relationship Id="rId25" Type="http://schemas.openxmlformats.org/officeDocument/2006/relationships/slide" Target="slide22.xml"/><Relationship Id="rId2" Type="http://schemas.openxmlformats.org/officeDocument/2006/relationships/audio" Target="../media/audio1.wav"/><Relationship Id="rId16" Type="http://schemas.openxmlformats.org/officeDocument/2006/relationships/image" Target="../media/image13.jpeg"/><Relationship Id="rId20"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slide" Target="slide15.xml"/><Relationship Id="rId24" Type="http://schemas.openxmlformats.org/officeDocument/2006/relationships/image" Target="../media/image17.jpeg"/><Relationship Id="rId5" Type="http://schemas.openxmlformats.org/officeDocument/2006/relationships/slide" Target="slide12.xml"/><Relationship Id="rId15" Type="http://schemas.openxmlformats.org/officeDocument/2006/relationships/slide" Target="slide17.xml"/><Relationship Id="rId23" Type="http://schemas.openxmlformats.org/officeDocument/2006/relationships/slide" Target="slide21.xml"/><Relationship Id="rId28" Type="http://schemas.openxmlformats.org/officeDocument/2006/relationships/image" Target="../media/image2.png"/><Relationship Id="rId10" Type="http://schemas.openxmlformats.org/officeDocument/2006/relationships/image" Target="../media/image10.jpeg"/><Relationship Id="rId19" Type="http://schemas.openxmlformats.org/officeDocument/2006/relationships/slide" Target="slide19.xml"/><Relationship Id="rId4" Type="http://schemas.openxmlformats.org/officeDocument/2006/relationships/image" Target="../media/image7.jpeg"/><Relationship Id="rId9" Type="http://schemas.openxmlformats.org/officeDocument/2006/relationships/slide" Target="slide14.xml"/><Relationship Id="rId14" Type="http://schemas.openxmlformats.org/officeDocument/2006/relationships/image" Target="../media/image12.gif"/><Relationship Id="rId22" Type="http://schemas.openxmlformats.org/officeDocument/2006/relationships/image" Target="../media/image16.jpeg"/><Relationship Id="rId27" Type="http://schemas.openxmlformats.org/officeDocument/2006/relationships/slide" Target="slide46.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slide" Target="slide10.xml"/></Relationships>
</file>

<file path=ppt/slides/_rels/slide1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slide" Target="slide10.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slide" Target="slide10.xml"/><Relationship Id="rId4" Type="http://schemas.openxmlformats.org/officeDocument/2006/relationships/slide" Target="slide29.xml"/></Relationships>
</file>

<file path=ppt/slides/_rels/slide1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slide" Target="slide10.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1.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slide" Target="slide10.xml"/><Relationship Id="rId4" Type="http://schemas.openxmlformats.org/officeDocument/2006/relationships/slide" Target="slide32.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slide" Target="slide10.xml"/><Relationship Id="rId4" Type="http://schemas.openxmlformats.org/officeDocument/2006/relationships/slide" Target="slide33.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slide" Target="slide10.xml"/><Relationship Id="rId4" Type="http://schemas.openxmlformats.org/officeDocument/2006/relationships/slide" Target="slide34.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3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slide" Target="slide10.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slide" Target="slide10.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slide" Target="slide10.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slide" Target="slide10.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4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slide" Target="slide10.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slide" Target="slide10.xml"/><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42.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slide" Target="slide10.xml"/></Relationships>
</file>

<file path=ppt/slides/_rels/slide3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slide" Target="slide10.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slide" Target="slide10.xml"/><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slide" Target="slide10.xml"/><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Layout" Target="../diagrams/layout4.xml"/><Relationship Id="rId7" Type="http://schemas.openxmlformats.org/officeDocument/2006/relationships/slide" Target="slide10.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0.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Layout" Target="../diagrams/layout5.xml"/><Relationship Id="rId7" Type="http://schemas.openxmlformats.org/officeDocument/2006/relationships/slide" Target="slide10.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Layout" Target="../diagrams/layout6.xml"/><Relationship Id="rId7" Type="http://schemas.openxmlformats.org/officeDocument/2006/relationships/slide" Target="slide10.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4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19.png"/><Relationship Id="rId2"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slide" Target="slide10.xml"/><Relationship Id="rId5" Type="http://schemas.openxmlformats.org/officeDocument/2006/relationships/image" Target="../media/image46.jpeg"/><Relationship Id="rId4" Type="http://schemas.openxmlformats.org/officeDocument/2006/relationships/image" Target="../media/image45.jpeg"/></Relationships>
</file>

<file path=ppt/slides/_rels/slide4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4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4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29.jpe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slide" Target="slide10.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44437" y="2474371"/>
            <a:ext cx="5688632" cy="864096"/>
          </a:xfrm>
        </p:spPr>
        <p:style>
          <a:lnRef idx="0">
            <a:schemeClr val="accent2"/>
          </a:lnRef>
          <a:fillRef idx="3">
            <a:schemeClr val="accent2"/>
          </a:fillRef>
          <a:effectRef idx="3">
            <a:schemeClr val="accent2"/>
          </a:effectRef>
          <a:fontRef idx="minor">
            <a:schemeClr val="lt1"/>
          </a:fontRef>
        </p:style>
        <p:txBody>
          <a:bodyPr>
            <a:normAutofit/>
          </a:bodyPr>
          <a:lstStyle/>
          <a:p>
            <a:r>
              <a:rPr lang="ru-RU"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КОЛПИНО В ЧИСЛАХ</a:t>
            </a:r>
            <a:endParaRPr lang="ru-RU"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TextBox 4"/>
          <p:cNvSpPr txBox="1"/>
          <p:nvPr/>
        </p:nvSpPr>
        <p:spPr>
          <a:xfrm>
            <a:off x="539552" y="3933056"/>
            <a:ext cx="2592288" cy="132343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2000" dirty="0" smtClean="0"/>
              <a:t>Автор проекта:</a:t>
            </a:r>
          </a:p>
          <a:p>
            <a:r>
              <a:rPr lang="ru-RU" sz="2000" b="1" dirty="0" smtClean="0"/>
              <a:t>Морозов Дмитрий</a:t>
            </a:r>
          </a:p>
          <a:p>
            <a:r>
              <a:rPr lang="ru-RU" sz="2000" dirty="0" smtClean="0"/>
              <a:t>Ученик 7А класса</a:t>
            </a:r>
          </a:p>
          <a:p>
            <a:r>
              <a:rPr lang="ru-RU" sz="2000" dirty="0" smtClean="0"/>
              <a:t>ГБОУ СОШ №455 </a:t>
            </a:r>
            <a:endParaRPr lang="ru-RU" sz="2000" dirty="0"/>
          </a:p>
        </p:txBody>
      </p:sp>
      <p:sp>
        <p:nvSpPr>
          <p:cNvPr id="6" name="TextBox 5"/>
          <p:cNvSpPr txBox="1"/>
          <p:nvPr/>
        </p:nvSpPr>
        <p:spPr>
          <a:xfrm>
            <a:off x="5940152" y="3933056"/>
            <a:ext cx="2664296" cy="132343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ru-RU" sz="2000" dirty="0" smtClean="0"/>
              <a:t>Руководитель проекта:</a:t>
            </a:r>
          </a:p>
          <a:p>
            <a:r>
              <a:rPr lang="ru-RU" sz="2000" b="1" dirty="0" smtClean="0"/>
              <a:t>Малеванная Т.Ю.</a:t>
            </a:r>
          </a:p>
          <a:p>
            <a:r>
              <a:rPr lang="ru-RU" sz="2000" dirty="0" smtClean="0"/>
              <a:t>учитель математики</a:t>
            </a:r>
          </a:p>
          <a:p>
            <a:r>
              <a:rPr lang="ru-RU" sz="2000" dirty="0" smtClean="0"/>
              <a:t>ГБОУ СОШ №455</a:t>
            </a:r>
            <a:endParaRPr lang="ru-RU" sz="2000" dirty="0"/>
          </a:p>
        </p:txBody>
      </p:sp>
      <p:sp>
        <p:nvSpPr>
          <p:cNvPr id="8" name="TextBox 7"/>
          <p:cNvSpPr txBox="1"/>
          <p:nvPr/>
        </p:nvSpPr>
        <p:spPr>
          <a:xfrm>
            <a:off x="3275856" y="5877272"/>
            <a:ext cx="4104456" cy="369332"/>
          </a:xfrm>
          <a:prstGeom prst="rect">
            <a:avLst/>
          </a:prstGeom>
          <a:noFill/>
        </p:spPr>
        <p:txBody>
          <a:bodyPr wrap="square" rtlCol="0">
            <a:spAutoFit/>
          </a:bodyPr>
          <a:lstStyle/>
          <a:p>
            <a:r>
              <a:rPr lang="ru-RU" dirty="0" smtClean="0"/>
              <a:t>Санкт-Петербург, Колпино, 2016г</a:t>
            </a:r>
            <a:endParaRPr lang="ru-RU" dirty="0"/>
          </a:p>
        </p:txBody>
      </p:sp>
      <p:sp>
        <p:nvSpPr>
          <p:cNvPr id="7" name="Заголовок 1"/>
          <p:cNvSpPr txBox="1">
            <a:spLocks/>
          </p:cNvSpPr>
          <p:nvPr/>
        </p:nvSpPr>
        <p:spPr>
          <a:xfrm>
            <a:off x="611560" y="1628800"/>
            <a:ext cx="8064896" cy="57606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2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ПРОЕКТНО-ИССЛЕДОВАТЕЛЬСКАЯ РАБОТА</a:t>
            </a:r>
            <a:endParaRPr kumimoji="0" lang="ru-RU" sz="32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pic>
        <p:nvPicPr>
          <p:cNvPr id="9" name="Picture 2" descr="C:\Users\Митя\Pictures\2Рисунок1.png"/>
          <p:cNvPicPr>
            <a:picLocks noChangeAspect="1" noChangeArrowheads="1"/>
          </p:cNvPicPr>
          <p:nvPr/>
        </p:nvPicPr>
        <p:blipFill>
          <a:blip r:embed="rId2" cstate="print"/>
          <a:srcRect/>
          <a:stretch>
            <a:fillRect/>
          </a:stretch>
        </p:blipFill>
        <p:spPr bwMode="auto">
          <a:xfrm>
            <a:off x="3635896" y="3717032"/>
            <a:ext cx="1800200" cy="1802436"/>
          </a:xfrm>
          <a:prstGeom prst="rect">
            <a:avLst/>
          </a:prstGeom>
          <a:noFill/>
        </p:spPr>
      </p:pic>
      <p:sp>
        <p:nvSpPr>
          <p:cNvPr id="10" name="Прямоугольник 9"/>
          <p:cNvSpPr/>
          <p:nvPr/>
        </p:nvSpPr>
        <p:spPr>
          <a:xfrm>
            <a:off x="1403648" y="476672"/>
            <a:ext cx="6408712"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dirty="0" smtClean="0"/>
              <a:t>I Всероссийский конкурс детских исследовательских проектов "Первые шаги в науку" </a:t>
            </a:r>
            <a:endParaRPr lang="ru-RU"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ppt_x</p:attrName>
                                        </p:attrNameLst>
                                      </p:cBhvr>
                                      <p:tavLst>
                                        <p:tav tm="0">
                                          <p:val>
                                            <p:strVal val="#ppt_x-.2"/>
                                          </p:val>
                                        </p:tav>
                                        <p:tav tm="100000">
                                          <p:val>
                                            <p:strVal val="#ppt_x"/>
                                          </p:val>
                                        </p:tav>
                                      </p:tavLst>
                                    </p:anim>
                                    <p:anim calcmode="lin" valueType="num">
                                      <p:cBhvr>
                                        <p:cTn id="13"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1000"/>
                                        <p:tgtEl>
                                          <p:spTgt spid="7"/>
                                        </p:tgtEl>
                                      </p:cBhvr>
                                    </p:animEffect>
                                  </p:childTnLst>
                                </p:cTn>
                              </p:par>
                              <p:par>
                                <p:cTn id="15" presetID="19" presetClass="entr" presetSubtype="1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0" fill="hold"/>
                                        <p:tgtEl>
                                          <p:spTgt spid="9"/>
                                        </p:tgtEl>
                                        <p:attrNameLst>
                                          <p:attrName>ppt_w</p:attrName>
                                        </p:attrNameLst>
                                      </p:cBhvr>
                                      <p:tavLst>
                                        <p:tav tm="0" fmla="#ppt_w*sin(2.5*pi*$)">
                                          <p:val>
                                            <p:fltVal val="0"/>
                                          </p:val>
                                        </p:tav>
                                        <p:tav tm="100000">
                                          <p:val>
                                            <p:fltVal val="1"/>
                                          </p:val>
                                        </p:tav>
                                      </p:tavLst>
                                    </p:anim>
                                    <p:anim calcmode="lin" valueType="num">
                                      <p:cBhvr>
                                        <p:cTn id="18" dur="5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568" y="260648"/>
            <a:ext cx="7776864" cy="52322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ru-RU" sz="2800" b="1" dirty="0" smtClean="0"/>
              <a:t>НАВИГАЦИЯ ПО ИГРЕ «КОЛПИНО В ЧИСЛАХ»</a:t>
            </a:r>
            <a:endParaRPr lang="ru-RU" sz="2800" b="1" dirty="0"/>
          </a:p>
        </p:txBody>
      </p:sp>
      <p:sp>
        <p:nvSpPr>
          <p:cNvPr id="10" name="Прямоугольник 9">
            <a:hlinkClick r:id="rId3" action="ppaction://hlinksldjump"/>
          </p:cNvPr>
          <p:cNvSpPr/>
          <p:nvPr/>
        </p:nvSpPr>
        <p:spPr>
          <a:xfrm>
            <a:off x="251520" y="1484784"/>
            <a:ext cx="1584176" cy="1080120"/>
          </a:xfrm>
          <a:prstGeom prst="rect">
            <a:avLst/>
          </a:prstGeom>
          <a:blipFill>
            <a:blip r:embed="rId4"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dirty="0">
              <a:latin typeface="Arial" pitchFamily="34" charset="0"/>
              <a:cs typeface="Arial" pitchFamily="34" charset="0"/>
            </a:endParaRPr>
          </a:p>
        </p:txBody>
      </p:sp>
      <p:sp>
        <p:nvSpPr>
          <p:cNvPr id="11" name="Прямоугольник 10">
            <a:hlinkClick r:id="rId5" action="ppaction://hlinksldjump"/>
          </p:cNvPr>
          <p:cNvSpPr/>
          <p:nvPr/>
        </p:nvSpPr>
        <p:spPr>
          <a:xfrm>
            <a:off x="251520" y="2780928"/>
            <a:ext cx="1584176" cy="1152128"/>
          </a:xfrm>
          <a:prstGeom prst="rect">
            <a:avLst/>
          </a:prstGeom>
          <a:blipFill>
            <a:blip r:embed="rId6"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a:latin typeface="Arial" pitchFamily="34" charset="0"/>
              <a:cs typeface="Arial" pitchFamily="34" charset="0"/>
            </a:endParaRPr>
          </a:p>
        </p:txBody>
      </p:sp>
      <p:sp>
        <p:nvSpPr>
          <p:cNvPr id="12" name="Прямоугольник 11">
            <a:hlinkClick r:id="rId7" action="ppaction://hlinksldjump"/>
          </p:cNvPr>
          <p:cNvSpPr/>
          <p:nvPr/>
        </p:nvSpPr>
        <p:spPr>
          <a:xfrm>
            <a:off x="251520" y="4221088"/>
            <a:ext cx="1584176" cy="1152128"/>
          </a:xfrm>
          <a:prstGeom prst="rect">
            <a:avLst/>
          </a:prstGeom>
          <a:blipFill>
            <a:blip r:embed="rId8"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a:latin typeface="Arial" pitchFamily="34" charset="0"/>
              <a:cs typeface="Arial" pitchFamily="34" charset="0"/>
            </a:endParaRPr>
          </a:p>
        </p:txBody>
      </p:sp>
      <p:sp>
        <p:nvSpPr>
          <p:cNvPr id="13" name="Прямоугольник 12">
            <a:hlinkClick r:id="rId9" action="ppaction://hlinksldjump"/>
          </p:cNvPr>
          <p:cNvSpPr/>
          <p:nvPr/>
        </p:nvSpPr>
        <p:spPr>
          <a:xfrm>
            <a:off x="2051720" y="1484784"/>
            <a:ext cx="1512168" cy="1080120"/>
          </a:xfrm>
          <a:prstGeom prst="rect">
            <a:avLst/>
          </a:prstGeom>
          <a:blipFill>
            <a:blip r:embed="rId10"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a:latin typeface="Arial" pitchFamily="34" charset="0"/>
              <a:cs typeface="Arial" pitchFamily="34" charset="0"/>
            </a:endParaRPr>
          </a:p>
        </p:txBody>
      </p:sp>
      <p:sp>
        <p:nvSpPr>
          <p:cNvPr id="14" name="Прямоугольник 13">
            <a:hlinkClick r:id="rId11" action="ppaction://hlinksldjump"/>
          </p:cNvPr>
          <p:cNvSpPr/>
          <p:nvPr/>
        </p:nvSpPr>
        <p:spPr>
          <a:xfrm>
            <a:off x="2051720" y="2780928"/>
            <a:ext cx="1512168" cy="1152128"/>
          </a:xfrm>
          <a:prstGeom prst="rect">
            <a:avLst/>
          </a:prstGeom>
          <a:blipFill>
            <a:blip r:embed="rId1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a:latin typeface="Arial" pitchFamily="34" charset="0"/>
              <a:cs typeface="Arial" pitchFamily="34" charset="0"/>
            </a:endParaRPr>
          </a:p>
        </p:txBody>
      </p:sp>
      <p:sp>
        <p:nvSpPr>
          <p:cNvPr id="16" name="Прямоугольник 15">
            <a:hlinkClick r:id="rId13" action="ppaction://hlinksldjump"/>
          </p:cNvPr>
          <p:cNvSpPr/>
          <p:nvPr/>
        </p:nvSpPr>
        <p:spPr>
          <a:xfrm>
            <a:off x="3779912" y="1484784"/>
            <a:ext cx="1512168" cy="1080120"/>
          </a:xfrm>
          <a:prstGeom prst="rect">
            <a:avLst/>
          </a:prstGeom>
          <a:blipFill>
            <a:blip r:embed="rId14"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a:latin typeface="Arial" pitchFamily="34" charset="0"/>
              <a:cs typeface="Arial" pitchFamily="34" charset="0"/>
            </a:endParaRPr>
          </a:p>
        </p:txBody>
      </p:sp>
      <p:sp>
        <p:nvSpPr>
          <p:cNvPr id="17" name="Прямоугольник 16">
            <a:hlinkClick r:id="rId15" action="ppaction://hlinksldjump"/>
          </p:cNvPr>
          <p:cNvSpPr/>
          <p:nvPr/>
        </p:nvSpPr>
        <p:spPr>
          <a:xfrm>
            <a:off x="5508104" y="1484784"/>
            <a:ext cx="1512168" cy="1080120"/>
          </a:xfrm>
          <a:prstGeom prst="rect">
            <a:avLst/>
          </a:prstGeom>
          <a:blipFill>
            <a:blip r:embed="rId16"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a:latin typeface="Arial" pitchFamily="34" charset="0"/>
              <a:cs typeface="Arial" pitchFamily="34" charset="0"/>
            </a:endParaRPr>
          </a:p>
        </p:txBody>
      </p:sp>
      <p:sp>
        <p:nvSpPr>
          <p:cNvPr id="18" name="Прямоугольник 17">
            <a:hlinkClick r:id="rId17" action="ppaction://hlinksldjump"/>
          </p:cNvPr>
          <p:cNvSpPr/>
          <p:nvPr/>
        </p:nvSpPr>
        <p:spPr>
          <a:xfrm>
            <a:off x="5508104" y="2780928"/>
            <a:ext cx="1512168" cy="1080120"/>
          </a:xfrm>
          <a:prstGeom prst="rect">
            <a:avLst/>
          </a:prstGeom>
          <a:blipFill>
            <a:blip r:embed="rId18"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a:latin typeface="Arial" pitchFamily="34" charset="0"/>
              <a:cs typeface="Arial" pitchFamily="34" charset="0"/>
            </a:endParaRPr>
          </a:p>
        </p:txBody>
      </p:sp>
      <p:sp>
        <p:nvSpPr>
          <p:cNvPr id="19" name="Прямоугольник 18">
            <a:hlinkClick r:id="rId19" action="ppaction://hlinksldjump"/>
          </p:cNvPr>
          <p:cNvSpPr/>
          <p:nvPr/>
        </p:nvSpPr>
        <p:spPr>
          <a:xfrm>
            <a:off x="5508104" y="4149080"/>
            <a:ext cx="1512168" cy="1080120"/>
          </a:xfrm>
          <a:prstGeom prst="rect">
            <a:avLst/>
          </a:prstGeom>
          <a:blipFill>
            <a:blip r:embed="rId20"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a:latin typeface="Arial" pitchFamily="34" charset="0"/>
              <a:cs typeface="Arial" pitchFamily="34" charset="0"/>
            </a:endParaRPr>
          </a:p>
        </p:txBody>
      </p:sp>
      <p:sp>
        <p:nvSpPr>
          <p:cNvPr id="20" name="Прямоугольник 19">
            <a:hlinkClick r:id="rId21" action="ppaction://hlinksldjump"/>
          </p:cNvPr>
          <p:cNvSpPr/>
          <p:nvPr/>
        </p:nvSpPr>
        <p:spPr>
          <a:xfrm>
            <a:off x="7236296" y="1484784"/>
            <a:ext cx="1512168" cy="1080120"/>
          </a:xfrm>
          <a:prstGeom prst="rect">
            <a:avLst/>
          </a:prstGeom>
          <a:blipFill>
            <a:blip r:embed="rId2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a:latin typeface="Arial" pitchFamily="34" charset="0"/>
              <a:cs typeface="Arial" pitchFamily="34" charset="0"/>
            </a:endParaRPr>
          </a:p>
        </p:txBody>
      </p:sp>
      <p:sp>
        <p:nvSpPr>
          <p:cNvPr id="21" name="Прямоугольник 20">
            <a:hlinkClick r:id="rId23" action="ppaction://hlinksldjump"/>
          </p:cNvPr>
          <p:cNvSpPr/>
          <p:nvPr/>
        </p:nvSpPr>
        <p:spPr>
          <a:xfrm>
            <a:off x="7236296" y="2780928"/>
            <a:ext cx="1512168" cy="1080120"/>
          </a:xfrm>
          <a:prstGeom prst="rect">
            <a:avLst/>
          </a:prstGeom>
          <a:blipFill>
            <a:blip r:embed="rId24"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a:latin typeface="Arial" pitchFamily="34" charset="0"/>
              <a:cs typeface="Arial" pitchFamily="34" charset="0"/>
            </a:endParaRPr>
          </a:p>
        </p:txBody>
      </p:sp>
      <p:sp>
        <p:nvSpPr>
          <p:cNvPr id="22" name="Прямоугольник 21">
            <a:hlinkClick r:id="rId25" action="ppaction://hlinksldjump"/>
          </p:cNvPr>
          <p:cNvSpPr/>
          <p:nvPr/>
        </p:nvSpPr>
        <p:spPr>
          <a:xfrm>
            <a:off x="7236296" y="4149080"/>
            <a:ext cx="1512168" cy="1080120"/>
          </a:xfrm>
          <a:prstGeom prst="rect">
            <a:avLst/>
          </a:prstGeom>
          <a:blipFill>
            <a:blip r:embed="rId26"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a:latin typeface="Arial" pitchFamily="34" charset="0"/>
              <a:cs typeface="Arial" pitchFamily="34" charset="0"/>
            </a:endParaRPr>
          </a:p>
        </p:txBody>
      </p:sp>
      <p:sp>
        <p:nvSpPr>
          <p:cNvPr id="24"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25" name="Picture 2" descr="C:\Users\Митя\Pictures\2Рисунок1.png">
            <a:hlinkClick r:id="rId27" action="ppaction://hlinksldjump"/>
          </p:cNvPr>
          <p:cNvPicPr>
            <a:picLocks noChangeAspect="1" noChangeArrowheads="1"/>
          </p:cNvPicPr>
          <p:nvPr/>
        </p:nvPicPr>
        <p:blipFill>
          <a:blip r:embed="rId28" cstate="print"/>
          <a:srcRect/>
          <a:stretch>
            <a:fillRect/>
          </a:stretch>
        </p:blipFill>
        <p:spPr bwMode="auto">
          <a:xfrm>
            <a:off x="7740352" y="5517232"/>
            <a:ext cx="1080120" cy="1081462"/>
          </a:xfrm>
          <a:prstGeom prst="rect">
            <a:avLst/>
          </a:prstGeom>
          <a:noFill/>
        </p:spPr>
      </p:pic>
    </p:spTree>
  </p:cSld>
  <p:clrMapOvr>
    <a:masterClrMapping/>
  </p:clrMapOvr>
  <p:transition>
    <p:pull dir="r"/>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0" fill="hold"/>
                                        <p:tgtEl>
                                          <p:spTgt spid="25"/>
                                        </p:tgtEl>
                                        <p:attrNameLst>
                                          <p:attrName>ppt_w</p:attrName>
                                        </p:attrNameLst>
                                      </p:cBhvr>
                                      <p:tavLst>
                                        <p:tav tm="0" fmla="#ppt_w*sin(2.5*pi*$)">
                                          <p:val>
                                            <p:fltVal val="0"/>
                                          </p:val>
                                        </p:tav>
                                        <p:tav tm="100000">
                                          <p:val>
                                            <p:fltVal val="1"/>
                                          </p:val>
                                        </p:tav>
                                      </p:tavLst>
                                    </p:anim>
                                    <p:anim calcmode="lin" valueType="num">
                                      <p:cBhvr>
                                        <p:cTn id="8" dur="5000" fill="hold"/>
                                        <p:tgtEl>
                                          <p:spTgt spid="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4213" y="836613"/>
            <a:ext cx="7632700" cy="120015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fontAlgn="auto">
              <a:spcBef>
                <a:spcPts val="0"/>
              </a:spcBef>
              <a:spcAft>
                <a:spcPts val="0"/>
              </a:spcAft>
              <a:defRPr/>
            </a:pPr>
            <a:r>
              <a:rPr lang="ru-RU" sz="2400" dirty="0">
                <a:latin typeface="Arial" pitchFamily="34" charset="0"/>
                <a:cs typeface="Arial" pitchFamily="34" charset="0"/>
              </a:rPr>
              <a:t>Город Санкт-Петербург был основан в </a:t>
            </a:r>
            <a:r>
              <a:rPr lang="ru-RU" sz="2400" b="1" dirty="0">
                <a:latin typeface="Arial" pitchFamily="34" charset="0"/>
                <a:cs typeface="Arial" pitchFamily="34" charset="0"/>
              </a:rPr>
              <a:t>1703 году</a:t>
            </a:r>
            <a:r>
              <a:rPr lang="ru-RU" sz="2400" dirty="0">
                <a:latin typeface="Arial" pitchFamily="34" charset="0"/>
                <a:cs typeface="Arial" pitchFamily="34" charset="0"/>
              </a:rPr>
              <a:t>.  Выполните действия и узнайте ключевые даты в истории основания города Колпино.</a:t>
            </a:r>
          </a:p>
        </p:txBody>
      </p:sp>
      <p:sp>
        <p:nvSpPr>
          <p:cNvPr id="6" name="Овал 5"/>
          <p:cNvSpPr/>
          <p:nvPr/>
        </p:nvSpPr>
        <p:spPr>
          <a:xfrm>
            <a:off x="971600" y="2708920"/>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+308</a:t>
            </a:r>
          </a:p>
        </p:txBody>
      </p:sp>
      <p:sp>
        <p:nvSpPr>
          <p:cNvPr id="7" name="Овал 6"/>
          <p:cNvSpPr/>
          <p:nvPr/>
        </p:nvSpPr>
        <p:spPr>
          <a:xfrm>
            <a:off x="3851920" y="2204864"/>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+19</a:t>
            </a:r>
          </a:p>
        </p:txBody>
      </p:sp>
      <p:sp>
        <p:nvSpPr>
          <p:cNvPr id="8" name="Овал 7"/>
          <p:cNvSpPr/>
          <p:nvPr/>
        </p:nvSpPr>
        <p:spPr>
          <a:xfrm>
            <a:off x="6588224" y="2708920"/>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+209</a:t>
            </a:r>
          </a:p>
        </p:txBody>
      </p:sp>
      <p:sp>
        <p:nvSpPr>
          <p:cNvPr id="9" name="Овал 8"/>
          <p:cNvSpPr/>
          <p:nvPr/>
        </p:nvSpPr>
        <p:spPr>
          <a:xfrm>
            <a:off x="3851920" y="3861048"/>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1703</a:t>
            </a:r>
            <a:endParaRPr lang="ru-RU" sz="2800" b="1" dirty="0"/>
          </a:p>
        </p:txBody>
      </p:sp>
      <p:sp>
        <p:nvSpPr>
          <p:cNvPr id="10" name="Овал 9"/>
          <p:cNvSpPr/>
          <p:nvPr/>
        </p:nvSpPr>
        <p:spPr>
          <a:xfrm>
            <a:off x="971600" y="4797152"/>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+233</a:t>
            </a:r>
            <a:endParaRPr lang="ru-RU" sz="2800" b="1" dirty="0"/>
          </a:p>
        </p:txBody>
      </p:sp>
      <p:sp>
        <p:nvSpPr>
          <p:cNvPr id="11" name="Овал 10"/>
          <p:cNvSpPr/>
          <p:nvPr/>
        </p:nvSpPr>
        <p:spPr>
          <a:xfrm>
            <a:off x="3851920" y="5589240"/>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+227</a:t>
            </a:r>
            <a:endParaRPr lang="ru-RU" sz="2800" b="1" dirty="0"/>
          </a:p>
        </p:txBody>
      </p:sp>
      <p:sp>
        <p:nvSpPr>
          <p:cNvPr id="12" name="Овал 11"/>
          <p:cNvSpPr/>
          <p:nvPr/>
        </p:nvSpPr>
        <p:spPr>
          <a:xfrm>
            <a:off x="6732240" y="4797152"/>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+224</a:t>
            </a:r>
            <a:endParaRPr lang="ru-RU" sz="2800" b="1" dirty="0"/>
          </a:p>
        </p:txBody>
      </p:sp>
      <p:cxnSp>
        <p:nvCxnSpPr>
          <p:cNvPr id="17" name="Прямая со стрелкой 16"/>
          <p:cNvCxnSpPr>
            <a:stCxn id="9" idx="0"/>
            <a:endCxn id="7" idx="4"/>
          </p:cNvCxnSpPr>
          <p:nvPr/>
        </p:nvCxnSpPr>
        <p:spPr>
          <a:xfrm flipV="1">
            <a:off x="4500563" y="3284538"/>
            <a:ext cx="0" cy="57626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a:stCxn id="9" idx="4"/>
            <a:endCxn id="11" idx="0"/>
          </p:cNvCxnSpPr>
          <p:nvPr/>
        </p:nvCxnSpPr>
        <p:spPr>
          <a:xfrm>
            <a:off x="4500563" y="4941888"/>
            <a:ext cx="0" cy="6477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a:endCxn id="8" idx="3"/>
          </p:cNvCxnSpPr>
          <p:nvPr/>
        </p:nvCxnSpPr>
        <p:spPr>
          <a:xfrm flipV="1">
            <a:off x="5003800" y="3630613"/>
            <a:ext cx="1774825" cy="59055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flipH="1">
            <a:off x="2195513" y="4581525"/>
            <a:ext cx="1728787" cy="57626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3" name="Прямая со стрелкой 32"/>
          <p:cNvCxnSpPr/>
          <p:nvPr/>
        </p:nvCxnSpPr>
        <p:spPr>
          <a:xfrm flipH="1" flipV="1">
            <a:off x="2195513" y="3573463"/>
            <a:ext cx="1655762" cy="71913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p:cNvCxnSpPr/>
          <p:nvPr/>
        </p:nvCxnSpPr>
        <p:spPr>
          <a:xfrm>
            <a:off x="5076825" y="4724400"/>
            <a:ext cx="1646238" cy="5683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0" name="Заголовок 1"/>
          <p:cNvSpPr>
            <a:spLocks noGrp="1"/>
          </p:cNvSpPr>
          <p:nvPr>
            <p:ph type="title"/>
          </p:nvPr>
        </p:nvSpPr>
        <p:spPr>
          <a:xfrm>
            <a:off x="1115616" y="116632"/>
            <a:ext cx="6840760" cy="580926"/>
          </a:xfrm>
        </p:spPr>
        <p:style>
          <a:lnRef idx="0">
            <a:schemeClr val="accent2"/>
          </a:lnRef>
          <a:fillRef idx="3">
            <a:schemeClr val="accent2"/>
          </a:fillRef>
          <a:effectRef idx="3">
            <a:schemeClr val="accent2"/>
          </a:effectRef>
          <a:fontRef idx="minor">
            <a:schemeClr val="lt1"/>
          </a:fontRef>
        </p:style>
        <p:txBody>
          <a:bodyPr rtlCol="0">
            <a:normAutofit fontScale="90000"/>
          </a:bodyPr>
          <a:lstStyle/>
          <a:p>
            <a:pPr eaLnBrk="1" fontAlgn="auto" hangingPunct="1">
              <a:spcAft>
                <a:spcPts val="0"/>
              </a:spcAft>
              <a:defRPr/>
            </a:pP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I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ЭТАП. ЭКСКУРС В ИСТОРИЮ</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Скругленный прямоугольник 17">
            <a:hlinkClick r:id="rId2" action="ppaction://hlinksldjump"/>
          </p:cNvPr>
          <p:cNvSpPr/>
          <p:nvPr/>
        </p:nvSpPr>
        <p:spPr>
          <a:xfrm>
            <a:off x="7884368" y="6165304"/>
            <a:ext cx="1152128"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t>ОТВЕТ</a:t>
            </a:r>
            <a:endParaRPr lang="ru-RU" b="1" dirty="0"/>
          </a:p>
        </p:txBody>
      </p:sp>
      <p:sp>
        <p:nvSpPr>
          <p:cNvPr id="21"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23" name="Picture 2" descr="http://fffreedom.ru/wp-content/uploads/2014/07/strelka.png">
            <a:hlinkClick r:id="rId3" action="ppaction://hlinksldjump"/>
          </p:cNvPr>
          <p:cNvPicPr>
            <a:picLocks noChangeAspect="1" noChangeArrowheads="1"/>
          </p:cNvPicPr>
          <p:nvPr/>
        </p:nvPicPr>
        <p:blipFill>
          <a:blip r:embed="rId4"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53"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par>
                                <p:cTn id="21" presetID="53"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1000"/>
                            </p:stCondLst>
                            <p:childTnLst>
                              <p:par>
                                <p:cTn id="27" presetID="53"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par>
                                <p:cTn id="32" presetID="53"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p:stCondLst>
                              <p:cond delay="1500"/>
                            </p:stCondLst>
                            <p:childTnLst>
                              <p:par>
                                <p:cTn id="38" presetID="53" presetClass="entr" presetSubtype="0"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500" fill="hold"/>
                                        <p:tgtEl>
                                          <p:spTgt spid="36"/>
                                        </p:tgtEl>
                                        <p:attrNameLst>
                                          <p:attrName>ppt_w</p:attrName>
                                        </p:attrNameLst>
                                      </p:cBhvr>
                                      <p:tavLst>
                                        <p:tav tm="0">
                                          <p:val>
                                            <p:fltVal val="0"/>
                                          </p:val>
                                        </p:tav>
                                        <p:tav tm="100000">
                                          <p:val>
                                            <p:strVal val="#ppt_w"/>
                                          </p:val>
                                        </p:tav>
                                      </p:tavLst>
                                    </p:anim>
                                    <p:anim calcmode="lin" valueType="num">
                                      <p:cBhvr>
                                        <p:cTn id="41" dur="500" fill="hold"/>
                                        <p:tgtEl>
                                          <p:spTgt spid="36"/>
                                        </p:tgtEl>
                                        <p:attrNameLst>
                                          <p:attrName>ppt_h</p:attrName>
                                        </p:attrNameLst>
                                      </p:cBhvr>
                                      <p:tavLst>
                                        <p:tav tm="0">
                                          <p:val>
                                            <p:fltVal val="0"/>
                                          </p:val>
                                        </p:tav>
                                        <p:tav tm="100000">
                                          <p:val>
                                            <p:strVal val="#ppt_h"/>
                                          </p:val>
                                        </p:tav>
                                      </p:tavLst>
                                    </p:anim>
                                    <p:animEffect transition="in" filter="fade">
                                      <p:cBhvr>
                                        <p:cTn id="42" dur="500"/>
                                        <p:tgtEl>
                                          <p:spTgt spid="36"/>
                                        </p:tgtEl>
                                      </p:cBhvr>
                                    </p:animEffect>
                                  </p:childTnLst>
                                </p:cTn>
                              </p:par>
                              <p:par>
                                <p:cTn id="43" presetID="53"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2000"/>
                            </p:stCondLst>
                            <p:childTnLst>
                              <p:par>
                                <p:cTn id="49" presetID="53" presetClass="entr" presetSubtype="0"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par>
                                <p:cTn id="54" presetID="53" presetClass="entr" presetSubtype="0"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par>
                          <p:cTn id="59" fill="hold">
                            <p:stCondLst>
                              <p:cond delay="2500"/>
                            </p:stCondLst>
                            <p:childTnLst>
                              <p:par>
                                <p:cTn id="60" presetID="53" presetClass="entr" presetSubtype="0"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0"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childTnLst>
                          </p:cTn>
                        </p:par>
                        <p:par>
                          <p:cTn id="70" fill="hold">
                            <p:stCondLst>
                              <p:cond delay="3000"/>
                            </p:stCondLst>
                            <p:childTnLst>
                              <p:par>
                                <p:cTn id="71" presetID="53" presetClass="entr" presetSubtype="0" fill="hold"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p:cTn id="73" dur="500" fill="hold"/>
                                        <p:tgtEl>
                                          <p:spTgt spid="33"/>
                                        </p:tgtEl>
                                        <p:attrNameLst>
                                          <p:attrName>ppt_w</p:attrName>
                                        </p:attrNameLst>
                                      </p:cBhvr>
                                      <p:tavLst>
                                        <p:tav tm="0">
                                          <p:val>
                                            <p:fltVal val="0"/>
                                          </p:val>
                                        </p:tav>
                                        <p:tav tm="100000">
                                          <p:val>
                                            <p:strVal val="#ppt_w"/>
                                          </p:val>
                                        </p:tav>
                                      </p:tavLst>
                                    </p:anim>
                                    <p:anim calcmode="lin" valueType="num">
                                      <p:cBhvr>
                                        <p:cTn id="74" dur="500" fill="hold"/>
                                        <p:tgtEl>
                                          <p:spTgt spid="33"/>
                                        </p:tgtEl>
                                        <p:attrNameLst>
                                          <p:attrName>ppt_h</p:attrName>
                                        </p:attrNameLst>
                                      </p:cBhvr>
                                      <p:tavLst>
                                        <p:tav tm="0">
                                          <p:val>
                                            <p:fltVal val="0"/>
                                          </p:val>
                                        </p:tav>
                                        <p:tav tm="100000">
                                          <p:val>
                                            <p:strVal val="#ppt_h"/>
                                          </p:val>
                                        </p:tav>
                                      </p:tavLst>
                                    </p:anim>
                                    <p:animEffect transition="in" filter="fade">
                                      <p:cBhvr>
                                        <p:cTn id="75" dur="500"/>
                                        <p:tgtEl>
                                          <p:spTgt spid="33"/>
                                        </p:tgtEl>
                                      </p:cBhvr>
                                    </p:animEffect>
                                  </p:childTnLst>
                                </p:cTn>
                              </p:par>
                              <p:par>
                                <p:cTn id="76" presetID="53" presetClass="entr" presetSubtype="0" fill="hold" nodeType="withEffect">
                                  <p:stCondLst>
                                    <p:cond delay="0"/>
                                  </p:stCondLst>
                                  <p:childTnLst>
                                    <p:set>
                                      <p:cBhvr>
                                        <p:cTn id="77" dur="1" fill="hold">
                                          <p:stCondLst>
                                            <p:cond delay="0"/>
                                          </p:stCondLst>
                                        </p:cTn>
                                        <p:tgtEl>
                                          <p:spTgt spid="6"/>
                                        </p:tgtEl>
                                        <p:attrNameLst>
                                          <p:attrName>style.visibility</p:attrName>
                                        </p:attrNameLst>
                                      </p:cBhvr>
                                      <p:to>
                                        <p:strVal val="visible"/>
                                      </p:to>
                                    </p:set>
                                    <p:anim calcmode="lin" valueType="num">
                                      <p:cBhvr>
                                        <p:cTn id="78" dur="500" fill="hold"/>
                                        <p:tgtEl>
                                          <p:spTgt spid="6"/>
                                        </p:tgtEl>
                                        <p:attrNameLst>
                                          <p:attrName>ppt_w</p:attrName>
                                        </p:attrNameLst>
                                      </p:cBhvr>
                                      <p:tavLst>
                                        <p:tav tm="0">
                                          <p:val>
                                            <p:fltVal val="0"/>
                                          </p:val>
                                        </p:tav>
                                        <p:tav tm="100000">
                                          <p:val>
                                            <p:strVal val="#ppt_w"/>
                                          </p:val>
                                        </p:tav>
                                      </p:tavLst>
                                    </p:anim>
                                    <p:anim calcmode="lin" valueType="num">
                                      <p:cBhvr>
                                        <p:cTn id="79" dur="500" fill="hold"/>
                                        <p:tgtEl>
                                          <p:spTgt spid="6"/>
                                        </p:tgtEl>
                                        <p:attrNameLst>
                                          <p:attrName>ppt_h</p:attrName>
                                        </p:attrNameLst>
                                      </p:cBhvr>
                                      <p:tavLst>
                                        <p:tav tm="0">
                                          <p:val>
                                            <p:fltVal val="0"/>
                                          </p:val>
                                        </p:tav>
                                        <p:tav tm="100000">
                                          <p:val>
                                            <p:strVal val="#ppt_h"/>
                                          </p:val>
                                        </p:tav>
                                      </p:tavLst>
                                    </p:anim>
                                    <p:animEffect transition="in" filter="fade">
                                      <p:cBhvr>
                                        <p:cTn id="8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548680"/>
            <a:ext cx="8496300" cy="1108075"/>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fontAlgn="auto">
              <a:spcBef>
                <a:spcPts val="0"/>
              </a:spcBef>
              <a:spcAft>
                <a:spcPts val="0"/>
              </a:spcAft>
              <a:defRPr/>
            </a:pPr>
            <a:r>
              <a:rPr lang="ru-RU" sz="2200" dirty="0">
                <a:latin typeface="Arial" pitchFamily="34" charset="0"/>
                <a:cs typeface="Arial" pitchFamily="34" charset="0"/>
              </a:rPr>
              <a:t>Город Колпино – город воинской славы. Это город, который чтит своих героев. В городе 25 памятных мест героям Великой отечественной Войны. </a:t>
            </a:r>
            <a:r>
              <a:rPr lang="ru-RU" sz="2200" b="1" dirty="0">
                <a:latin typeface="Arial" pitchFamily="34" charset="0"/>
                <a:cs typeface="Arial" pitchFamily="34" charset="0"/>
              </a:rPr>
              <a:t>Замените проценты числами.</a:t>
            </a:r>
          </a:p>
        </p:txBody>
      </p:sp>
      <p:sp>
        <p:nvSpPr>
          <p:cNvPr id="7" name="Блок-схема: процесс 6"/>
          <p:cNvSpPr/>
          <p:nvPr/>
        </p:nvSpPr>
        <p:spPr>
          <a:xfrm>
            <a:off x="251520" y="3429000"/>
            <a:ext cx="2448272" cy="1080120"/>
          </a:xfrm>
          <a:prstGeom prst="flowChartProcess">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rPr>
              <a:t>20% ПАМЯТНИКИ</a:t>
            </a:r>
          </a:p>
        </p:txBody>
      </p:sp>
      <p:sp>
        <p:nvSpPr>
          <p:cNvPr id="8" name="Блок-схема: процесс 7"/>
          <p:cNvSpPr/>
          <p:nvPr/>
        </p:nvSpPr>
        <p:spPr>
          <a:xfrm>
            <a:off x="6444208" y="3212976"/>
            <a:ext cx="2448272" cy="1512168"/>
          </a:xfrm>
          <a:prstGeom prst="flowChartProcess">
            <a:avLst/>
          </a:prstGeom>
          <a:solidFill>
            <a:srgbClr val="0066FF"/>
          </a:solidFill>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24%</a:t>
            </a:r>
          </a:p>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Воинские захоронения</a:t>
            </a:r>
          </a:p>
        </p:txBody>
      </p:sp>
      <p:sp>
        <p:nvSpPr>
          <p:cNvPr id="9" name="Табличка 8"/>
          <p:cNvSpPr/>
          <p:nvPr/>
        </p:nvSpPr>
        <p:spPr>
          <a:xfrm>
            <a:off x="3851920" y="3429000"/>
            <a:ext cx="1296144" cy="1080120"/>
          </a:xfrm>
          <a:prstGeom prst="plaque">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ru-RU" sz="4400" b="1" dirty="0">
                <a:ln w="18415" cmpd="sng">
                  <a:solidFill>
                    <a:srgbClr val="FFFFFF"/>
                  </a:solidFill>
                  <a:prstDash val="solid"/>
                </a:ln>
                <a:solidFill>
                  <a:srgbClr val="FFFFFF"/>
                </a:solidFill>
                <a:effectLst>
                  <a:outerShdw blurRad="63500" dir="3600000" algn="tl" rotWithShape="0">
                    <a:srgbClr val="000000">
                      <a:alpha val="70000"/>
                    </a:srgbClr>
                  </a:outerShdw>
                </a:effectLst>
              </a:rPr>
              <a:t>25</a:t>
            </a:r>
            <a:endParaRPr lang="ru-RU" sz="4400" b="1" dirty="0"/>
          </a:p>
        </p:txBody>
      </p:sp>
      <p:sp>
        <p:nvSpPr>
          <p:cNvPr id="10" name="Блок-схема: процесс 9"/>
          <p:cNvSpPr/>
          <p:nvPr/>
        </p:nvSpPr>
        <p:spPr>
          <a:xfrm>
            <a:off x="2555776" y="1772816"/>
            <a:ext cx="3888432" cy="1080120"/>
          </a:xfrm>
          <a:prstGeom prst="flowChartProcess">
            <a:avLst/>
          </a:prstGeom>
          <a:solidFill>
            <a:schemeClr val="accent5">
              <a:lumMod val="75000"/>
            </a:schemeClr>
          </a:solidFill>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44%</a:t>
            </a:r>
          </a:p>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Мемориальные доски</a:t>
            </a:r>
            <a:endParaRPr lang="ru-RU" sz="2800" b="1" dirty="0"/>
          </a:p>
        </p:txBody>
      </p:sp>
      <p:sp>
        <p:nvSpPr>
          <p:cNvPr id="12" name="Блок-схема: процесс 11"/>
          <p:cNvSpPr/>
          <p:nvPr/>
        </p:nvSpPr>
        <p:spPr>
          <a:xfrm>
            <a:off x="2699792" y="5157192"/>
            <a:ext cx="3600400" cy="1340768"/>
          </a:xfrm>
          <a:prstGeom prst="flowChartProcess">
            <a:avLst/>
          </a:prstGeom>
          <a:solidFill>
            <a:schemeClr val="accent3">
              <a:lumMod val="50000"/>
            </a:schemeClr>
          </a:solidFill>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12%</a:t>
            </a:r>
          </a:p>
          <a:p>
            <a:pPr algn="ctr" fontAlgn="auto">
              <a:spcBef>
                <a:spcPts val="0"/>
              </a:spcBef>
              <a:spcAft>
                <a:spcPts val="0"/>
              </a:spcAft>
              <a:defRPr/>
            </a:pPr>
            <a:r>
              <a:rPr lang="ru-RU" sz="2800" b="1" dirty="0"/>
              <a:t>Фортификационные сооружения</a:t>
            </a:r>
          </a:p>
        </p:txBody>
      </p:sp>
      <p:cxnSp>
        <p:nvCxnSpPr>
          <p:cNvPr id="17" name="Прямая со стрелкой 16"/>
          <p:cNvCxnSpPr/>
          <p:nvPr/>
        </p:nvCxnSpPr>
        <p:spPr>
          <a:xfrm flipV="1">
            <a:off x="4499992" y="2852936"/>
            <a:ext cx="0" cy="5746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a:off x="4499992" y="4509120"/>
            <a:ext cx="0" cy="64807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a:off x="5148064" y="4005064"/>
            <a:ext cx="1296144"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flipH="1">
            <a:off x="2699792" y="4005064"/>
            <a:ext cx="1150937"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3" name="Скругленный прямоугольник 12">
            <a:hlinkClick r:id="rId2" action="ppaction://hlinksldjump"/>
          </p:cNvPr>
          <p:cNvSpPr/>
          <p:nvPr/>
        </p:nvSpPr>
        <p:spPr>
          <a:xfrm>
            <a:off x="7884368" y="6165304"/>
            <a:ext cx="1152128"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t>ОТВЕТ</a:t>
            </a:r>
            <a:endParaRPr lang="ru-RU" b="1" dirty="0"/>
          </a:p>
        </p:txBody>
      </p:sp>
      <p:sp>
        <p:nvSpPr>
          <p:cNvPr id="31"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16" name="Picture 2" descr="http://fffreedom.ru/wp-content/uploads/2014/07/strelka.png">
            <a:hlinkClick r:id="rId3" action="ppaction://hlinksldjump"/>
          </p:cNvPr>
          <p:cNvPicPr>
            <a:picLocks noChangeAspect="1" noChangeArrowheads="1"/>
          </p:cNvPicPr>
          <p:nvPr/>
        </p:nvPicPr>
        <p:blipFill>
          <a:blip r:embed="rId4"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ppt_w</p:attrName>
                                        </p:attrNameLst>
                                      </p:cBhvr>
                                      <p:tavLst>
                                        <p:tav tm="0">
                                          <p:val>
                                            <p:fltVal val="0"/>
                                          </p:val>
                                        </p:tav>
                                        <p:tav tm="100000">
                                          <p:val>
                                            <p:strVal val="#ppt_w"/>
                                          </p:val>
                                        </p:tav>
                                      </p:tavLst>
                                    </p:anim>
                                    <p:anim calcmode="lin" valueType="num">
                                      <p:cBhvr>
                                        <p:cTn id="18" dur="1000" fill="hold"/>
                                        <p:tgtEl>
                                          <p:spTgt spid="17"/>
                                        </p:tgtEl>
                                        <p:attrNameLst>
                                          <p:attrName>ppt_h</p:attrName>
                                        </p:attrNameLst>
                                      </p:cBhvr>
                                      <p:tavLst>
                                        <p:tav tm="0">
                                          <p:val>
                                            <p:fltVal val="0"/>
                                          </p:val>
                                        </p:tav>
                                        <p:tav tm="100000">
                                          <p:val>
                                            <p:strVal val="#ppt_h"/>
                                          </p:val>
                                        </p:tav>
                                      </p:tavLst>
                                    </p:anim>
                                    <p:animEffect transition="in" filter="fade">
                                      <p:cBhvr>
                                        <p:cTn id="19" dur="1000"/>
                                        <p:tgtEl>
                                          <p:spTgt spid="17"/>
                                        </p:tgtEl>
                                      </p:cBhvr>
                                    </p:animEffect>
                                  </p:childTnLst>
                                </p:cTn>
                              </p:par>
                              <p:par>
                                <p:cTn id="20" presetID="53"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1000" fill="hold"/>
                                        <p:tgtEl>
                                          <p:spTgt spid="10"/>
                                        </p:tgtEl>
                                        <p:attrNameLst>
                                          <p:attrName>ppt_w</p:attrName>
                                        </p:attrNameLst>
                                      </p:cBhvr>
                                      <p:tavLst>
                                        <p:tav tm="0">
                                          <p:val>
                                            <p:fltVal val="0"/>
                                          </p:val>
                                        </p:tav>
                                        <p:tav tm="100000">
                                          <p:val>
                                            <p:strVal val="#ppt_w"/>
                                          </p:val>
                                        </p:tav>
                                      </p:tavLst>
                                    </p:anim>
                                    <p:anim calcmode="lin" valueType="num">
                                      <p:cBhvr>
                                        <p:cTn id="23" dur="1000" fill="hold"/>
                                        <p:tgtEl>
                                          <p:spTgt spid="10"/>
                                        </p:tgtEl>
                                        <p:attrNameLst>
                                          <p:attrName>ppt_h</p:attrName>
                                        </p:attrNameLst>
                                      </p:cBhvr>
                                      <p:tavLst>
                                        <p:tav tm="0">
                                          <p:val>
                                            <p:fltVal val="0"/>
                                          </p:val>
                                        </p:tav>
                                        <p:tav tm="100000">
                                          <p:val>
                                            <p:strVal val="#ppt_h"/>
                                          </p:val>
                                        </p:tav>
                                      </p:tavLst>
                                    </p:anim>
                                    <p:animEffect transition="in" filter="fade">
                                      <p:cBhvr>
                                        <p:cTn id="24" dur="1000"/>
                                        <p:tgtEl>
                                          <p:spTgt spid="10"/>
                                        </p:tgtEl>
                                      </p:cBhvr>
                                    </p:animEffect>
                                  </p:childTnLst>
                                </p:cTn>
                              </p:par>
                              <p:par>
                                <p:cTn id="25" presetID="53"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0" fill="hold"/>
                                        <p:tgtEl>
                                          <p:spTgt spid="24"/>
                                        </p:tgtEl>
                                        <p:attrNameLst>
                                          <p:attrName>ppt_w</p:attrName>
                                        </p:attrNameLst>
                                      </p:cBhvr>
                                      <p:tavLst>
                                        <p:tav tm="0">
                                          <p:val>
                                            <p:fltVal val="0"/>
                                          </p:val>
                                        </p:tav>
                                        <p:tav tm="100000">
                                          <p:val>
                                            <p:strVal val="#ppt_w"/>
                                          </p:val>
                                        </p:tav>
                                      </p:tavLst>
                                    </p:anim>
                                    <p:anim calcmode="lin" valueType="num">
                                      <p:cBhvr>
                                        <p:cTn id="28" dur="1000" fill="hold"/>
                                        <p:tgtEl>
                                          <p:spTgt spid="24"/>
                                        </p:tgtEl>
                                        <p:attrNameLst>
                                          <p:attrName>ppt_h</p:attrName>
                                        </p:attrNameLst>
                                      </p:cBhvr>
                                      <p:tavLst>
                                        <p:tav tm="0">
                                          <p:val>
                                            <p:fltVal val="0"/>
                                          </p:val>
                                        </p:tav>
                                        <p:tav tm="100000">
                                          <p:val>
                                            <p:strVal val="#ppt_h"/>
                                          </p:val>
                                        </p:tav>
                                      </p:tavLst>
                                    </p:anim>
                                    <p:animEffect transition="in" filter="fade">
                                      <p:cBhvr>
                                        <p:cTn id="29" dur="1000"/>
                                        <p:tgtEl>
                                          <p:spTgt spid="24"/>
                                        </p:tgtEl>
                                      </p:cBhvr>
                                    </p:animEffect>
                                  </p:childTnLst>
                                </p:cTn>
                              </p:par>
                              <p:par>
                                <p:cTn id="30" presetID="53"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1000" fill="hold"/>
                                        <p:tgtEl>
                                          <p:spTgt spid="8"/>
                                        </p:tgtEl>
                                        <p:attrNameLst>
                                          <p:attrName>ppt_w</p:attrName>
                                        </p:attrNameLst>
                                      </p:cBhvr>
                                      <p:tavLst>
                                        <p:tav tm="0">
                                          <p:val>
                                            <p:fltVal val="0"/>
                                          </p:val>
                                        </p:tav>
                                        <p:tav tm="100000">
                                          <p:val>
                                            <p:strVal val="#ppt_w"/>
                                          </p:val>
                                        </p:tav>
                                      </p:tavLst>
                                    </p:anim>
                                    <p:anim calcmode="lin" valueType="num">
                                      <p:cBhvr>
                                        <p:cTn id="33" dur="1000" fill="hold"/>
                                        <p:tgtEl>
                                          <p:spTgt spid="8"/>
                                        </p:tgtEl>
                                        <p:attrNameLst>
                                          <p:attrName>ppt_h</p:attrName>
                                        </p:attrNameLst>
                                      </p:cBhvr>
                                      <p:tavLst>
                                        <p:tav tm="0">
                                          <p:val>
                                            <p:fltVal val="0"/>
                                          </p:val>
                                        </p:tav>
                                        <p:tav tm="100000">
                                          <p:val>
                                            <p:strVal val="#ppt_h"/>
                                          </p:val>
                                        </p:tav>
                                      </p:tavLst>
                                    </p:anim>
                                    <p:animEffect transition="in" filter="fade">
                                      <p:cBhvr>
                                        <p:cTn id="34" dur="1000"/>
                                        <p:tgtEl>
                                          <p:spTgt spid="8"/>
                                        </p:tgtEl>
                                      </p:cBhvr>
                                    </p:animEffect>
                                  </p:childTnLst>
                                </p:cTn>
                              </p:par>
                              <p:par>
                                <p:cTn id="35" presetID="53"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Effect transition="in" filter="fade">
                                      <p:cBhvr>
                                        <p:cTn id="39" dur="1000"/>
                                        <p:tgtEl>
                                          <p:spTgt spid="19"/>
                                        </p:tgtEl>
                                      </p:cBhvr>
                                    </p:animEffect>
                                  </p:childTnLst>
                                </p:cTn>
                              </p:par>
                              <p:par>
                                <p:cTn id="40" presetID="53"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fltVal val="0"/>
                                          </p:val>
                                        </p:tav>
                                        <p:tav tm="100000">
                                          <p:val>
                                            <p:strVal val="#ppt_w"/>
                                          </p:val>
                                        </p:tav>
                                      </p:tavLst>
                                    </p:anim>
                                    <p:anim calcmode="lin" valueType="num">
                                      <p:cBhvr>
                                        <p:cTn id="43" dur="1000" fill="hold"/>
                                        <p:tgtEl>
                                          <p:spTgt spid="12"/>
                                        </p:tgtEl>
                                        <p:attrNameLst>
                                          <p:attrName>ppt_h</p:attrName>
                                        </p:attrNameLst>
                                      </p:cBhvr>
                                      <p:tavLst>
                                        <p:tav tm="0">
                                          <p:val>
                                            <p:fltVal val="0"/>
                                          </p:val>
                                        </p:tav>
                                        <p:tav tm="100000">
                                          <p:val>
                                            <p:strVal val="#ppt_h"/>
                                          </p:val>
                                        </p:tav>
                                      </p:tavLst>
                                    </p:anim>
                                    <p:animEffect transition="in" filter="fade">
                                      <p:cBhvr>
                                        <p:cTn id="44" dur="1000"/>
                                        <p:tgtEl>
                                          <p:spTgt spid="12"/>
                                        </p:tgtEl>
                                      </p:cBhvr>
                                    </p:animEffect>
                                  </p:childTnLst>
                                </p:cTn>
                              </p:par>
                              <p:par>
                                <p:cTn id="45" presetID="53" presetClass="entr" presetSubtype="0"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1000" fill="hold"/>
                                        <p:tgtEl>
                                          <p:spTgt spid="27"/>
                                        </p:tgtEl>
                                        <p:attrNameLst>
                                          <p:attrName>ppt_w</p:attrName>
                                        </p:attrNameLst>
                                      </p:cBhvr>
                                      <p:tavLst>
                                        <p:tav tm="0">
                                          <p:val>
                                            <p:fltVal val="0"/>
                                          </p:val>
                                        </p:tav>
                                        <p:tav tm="100000">
                                          <p:val>
                                            <p:strVal val="#ppt_w"/>
                                          </p:val>
                                        </p:tav>
                                      </p:tavLst>
                                    </p:anim>
                                    <p:anim calcmode="lin" valueType="num">
                                      <p:cBhvr>
                                        <p:cTn id="48" dur="1000" fill="hold"/>
                                        <p:tgtEl>
                                          <p:spTgt spid="27"/>
                                        </p:tgtEl>
                                        <p:attrNameLst>
                                          <p:attrName>ppt_h</p:attrName>
                                        </p:attrNameLst>
                                      </p:cBhvr>
                                      <p:tavLst>
                                        <p:tav tm="0">
                                          <p:val>
                                            <p:fltVal val="0"/>
                                          </p:val>
                                        </p:tav>
                                        <p:tav tm="100000">
                                          <p:val>
                                            <p:strVal val="#ppt_h"/>
                                          </p:val>
                                        </p:tav>
                                      </p:tavLst>
                                    </p:anim>
                                    <p:animEffect transition="in" filter="fade">
                                      <p:cBhvr>
                                        <p:cTn id="49" dur="1000"/>
                                        <p:tgtEl>
                                          <p:spTgt spid="27"/>
                                        </p:tgtEl>
                                      </p:cBhvr>
                                    </p:animEffect>
                                  </p:childTnLst>
                                </p:cTn>
                              </p:par>
                              <p:par>
                                <p:cTn id="50" presetID="53" presetClass="entr" presetSubtype="0"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1000" fill="hold"/>
                                        <p:tgtEl>
                                          <p:spTgt spid="7"/>
                                        </p:tgtEl>
                                        <p:attrNameLst>
                                          <p:attrName>ppt_w</p:attrName>
                                        </p:attrNameLst>
                                      </p:cBhvr>
                                      <p:tavLst>
                                        <p:tav tm="0">
                                          <p:val>
                                            <p:fltVal val="0"/>
                                          </p:val>
                                        </p:tav>
                                        <p:tav tm="100000">
                                          <p:val>
                                            <p:strVal val="#ppt_w"/>
                                          </p:val>
                                        </p:tav>
                                      </p:tavLst>
                                    </p:anim>
                                    <p:anim calcmode="lin" valueType="num">
                                      <p:cBhvr>
                                        <p:cTn id="53" dur="1000" fill="hold"/>
                                        <p:tgtEl>
                                          <p:spTgt spid="7"/>
                                        </p:tgtEl>
                                        <p:attrNameLst>
                                          <p:attrName>ppt_h</p:attrName>
                                        </p:attrNameLst>
                                      </p:cBhvr>
                                      <p:tavLst>
                                        <p:tav tm="0">
                                          <p:val>
                                            <p:fltVal val="0"/>
                                          </p:val>
                                        </p:tav>
                                        <p:tav tm="100000">
                                          <p:val>
                                            <p:strVal val="#ppt_h"/>
                                          </p:val>
                                        </p:tav>
                                      </p:tavLst>
                                    </p:anim>
                                    <p:animEffect transition="in" filter="fade">
                                      <p:cBhvr>
                                        <p:cTn id="5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692696"/>
            <a:ext cx="8424936"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fontAlgn="auto">
              <a:spcBef>
                <a:spcPts val="0"/>
              </a:spcBef>
              <a:spcAft>
                <a:spcPts val="0"/>
              </a:spcAft>
              <a:defRPr/>
            </a:pPr>
            <a:r>
              <a:rPr lang="ru-RU" sz="2400" b="1" dirty="0">
                <a:latin typeface="Arial" pitchFamily="34" charset="0"/>
                <a:cs typeface="Arial" pitchFamily="34" charset="0"/>
              </a:rPr>
              <a:t>Заполните цветные квадраты и узнайте численность населения города Колпино в разные годы. </a:t>
            </a:r>
          </a:p>
        </p:txBody>
      </p:sp>
      <p:graphicFrame>
        <p:nvGraphicFramePr>
          <p:cNvPr id="6" name="Таблица 5"/>
          <p:cNvGraphicFramePr>
            <a:graphicFrameLocks noGrp="1"/>
          </p:cNvGraphicFramePr>
          <p:nvPr/>
        </p:nvGraphicFramePr>
        <p:xfrm>
          <a:off x="539552" y="1772816"/>
          <a:ext cx="7920880" cy="4114800"/>
        </p:xfrm>
        <a:graphic>
          <a:graphicData uri="http://schemas.openxmlformats.org/drawingml/2006/table">
            <a:tbl>
              <a:tblPr firstRow="1" bandRow="1">
                <a:tableStyleId>{5940675A-B579-460E-94D1-54222C63F5DA}</a:tableStyleId>
              </a:tblPr>
              <a:tblGrid>
                <a:gridCol w="1728193"/>
                <a:gridCol w="1080120"/>
                <a:gridCol w="1296144"/>
                <a:gridCol w="1152128"/>
                <a:gridCol w="1656184"/>
                <a:gridCol w="1008111"/>
              </a:tblGrid>
              <a:tr h="806490">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800" b="1" dirty="0" smtClean="0">
                          <a:effectLst>
                            <a:outerShdw blurRad="38100" dist="38100" dir="2700000" algn="tl">
                              <a:srgbClr val="000000">
                                <a:alpha val="43137"/>
                              </a:srgbClr>
                            </a:outerShdw>
                          </a:effectLst>
                          <a:latin typeface="Arial" pitchFamily="34" charset="0"/>
                          <a:cs typeface="Arial" pitchFamily="34" charset="0"/>
                        </a:rPr>
                        <a:t>5261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1852 год</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r>
              <a:tr h="806490">
                <a:tc>
                  <a:txBody>
                    <a:bodyPr/>
                    <a:lstStyle/>
                    <a:p>
                      <a:pPr algn="ctr"/>
                      <a:r>
                        <a:rPr lang="ru-RU" sz="2800" b="1" dirty="0" smtClean="0">
                          <a:effectLst>
                            <a:outerShdw blurRad="38100" dist="38100" dir="2700000" algn="tl">
                              <a:srgbClr val="000000">
                                <a:alpha val="43137"/>
                              </a:srgbClr>
                            </a:outerShdw>
                          </a:effectLst>
                          <a:latin typeface="Arial" pitchFamily="34" charset="0"/>
                          <a:cs typeface="Arial" pitchFamily="34" charset="0"/>
                        </a:rPr>
                        <a:t>5261</a:t>
                      </a: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2800" b="1" dirty="0" smtClean="0">
                          <a:effectLst>
                            <a:outerShdw blurRad="38100" dist="38100" dir="2700000" algn="tl">
                              <a:srgbClr val="000000">
                                <a:alpha val="43137"/>
                              </a:srgbClr>
                            </a:outerShdw>
                          </a:effectLst>
                          <a:latin typeface="Arial" pitchFamily="34" charset="0"/>
                          <a:cs typeface="Arial" pitchFamily="34" charset="0"/>
                        </a:rPr>
                        <a:t>10739</a:t>
                      </a: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1910 год</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806490">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2800" b="1" dirty="0" smtClean="0">
                          <a:effectLst>
                            <a:outerShdw blurRad="38100" dist="38100" dir="2700000" algn="tl">
                              <a:srgbClr val="000000">
                                <a:alpha val="43137"/>
                              </a:srgbClr>
                            </a:outerShdw>
                          </a:effectLst>
                          <a:latin typeface="Arial" pitchFamily="34" charset="0"/>
                          <a:cs typeface="Arial" pitchFamily="34" charset="0"/>
                        </a:rPr>
                        <a:t>43000</a:t>
                      </a: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1941 год</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r>
              <a:tr h="806490">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2800" b="1" dirty="0" smtClean="0">
                          <a:effectLst>
                            <a:outerShdw blurRad="38100" dist="38100" dir="2700000" algn="tl">
                              <a:srgbClr val="000000">
                                <a:alpha val="43137"/>
                              </a:srgbClr>
                            </a:outerShdw>
                          </a:effectLst>
                          <a:latin typeface="Arial" pitchFamily="34" charset="0"/>
                          <a:cs typeface="Arial" pitchFamily="34" charset="0"/>
                        </a:rPr>
                        <a:t>77632</a:t>
                      </a: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2002 год</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806490">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2800" b="1" dirty="0" smtClean="0">
                          <a:effectLst>
                            <a:outerShdw blurRad="38100" dist="38100" dir="2700000" algn="tl">
                              <a:srgbClr val="000000">
                                <a:alpha val="43137"/>
                              </a:srgbClr>
                            </a:outerShdw>
                          </a:effectLst>
                          <a:latin typeface="Arial" pitchFamily="34" charset="0"/>
                          <a:cs typeface="Arial" pitchFamily="34" charset="0"/>
                        </a:rPr>
                        <a:t>7780</a:t>
                      </a: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2015 год</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r>
            </a:tbl>
          </a:graphicData>
        </a:graphic>
      </p:graphicFrame>
      <p:sp>
        <p:nvSpPr>
          <p:cNvPr id="7"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sp>
        <p:nvSpPr>
          <p:cNvPr id="8" name="Скругленный прямоугольник 7">
            <a:hlinkClick r:id="rId2" action="ppaction://hlinksldjump"/>
          </p:cNvPr>
          <p:cNvSpPr/>
          <p:nvPr/>
        </p:nvSpPr>
        <p:spPr>
          <a:xfrm>
            <a:off x="7884368" y="6165304"/>
            <a:ext cx="1152128"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t>ОТВЕТ</a:t>
            </a:r>
            <a:endParaRPr lang="ru-RU" b="1" dirty="0"/>
          </a:p>
        </p:txBody>
      </p:sp>
      <p:pic>
        <p:nvPicPr>
          <p:cNvPr id="10" name="Picture 2" descr="http://fffreedom.ru/wp-content/uploads/2014/07/strelka.png">
            <a:hlinkClick r:id="rId3" action="ppaction://hlinksldjump"/>
          </p:cNvPr>
          <p:cNvPicPr>
            <a:picLocks noChangeAspect="1" noChangeArrowheads="1"/>
          </p:cNvPicPr>
          <p:nvPr/>
        </p:nvPicPr>
        <p:blipFill>
          <a:blip r:embed="rId4"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5"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Митя\Pictures\Рисунок10.png"/>
          <p:cNvPicPr>
            <a:picLocks noChangeAspect="1" noChangeArrowheads="1"/>
          </p:cNvPicPr>
          <p:nvPr/>
        </p:nvPicPr>
        <p:blipFill>
          <a:blip r:embed="rId2" cstate="print"/>
          <a:srcRect/>
          <a:stretch>
            <a:fillRect/>
          </a:stretch>
        </p:blipFill>
        <p:spPr bwMode="auto">
          <a:xfrm>
            <a:off x="611560" y="2132856"/>
            <a:ext cx="8136904" cy="3384375"/>
          </a:xfrm>
          <a:prstGeom prst="rect">
            <a:avLst/>
          </a:prstGeom>
          <a:noFill/>
        </p:spPr>
      </p:pic>
      <p:sp>
        <p:nvSpPr>
          <p:cNvPr id="4" name="Rectangle 1"/>
          <p:cNvSpPr>
            <a:spLocks noChangeArrowheads="1"/>
          </p:cNvSpPr>
          <p:nvPr/>
        </p:nvSpPr>
        <p:spPr bwMode="auto">
          <a:xfrm>
            <a:off x="323528" y="116632"/>
            <a:ext cx="8568951" cy="584775"/>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1" i="0" strike="noStrike" normalizeH="0" baseline="0" dirty="0" smtClean="0">
                <a:ln w="18415" cmpd="sng">
                  <a:solidFill>
                    <a:srgbClr val="FFFFFF"/>
                  </a:solidFill>
                  <a:prstDash val="solid"/>
                </a:ln>
                <a:solidFill>
                  <a:srgbClr val="FFFFFF"/>
                </a:solidFill>
                <a:latin typeface="Arial" pitchFamily="34" charset="0"/>
                <a:ea typeface="Calibri" pitchFamily="34" charset="0"/>
                <a:cs typeface="Arial" pitchFamily="34" charset="0"/>
              </a:rPr>
              <a:t>I</a:t>
            </a:r>
            <a:r>
              <a:rPr lang="en-US" sz="3200" b="1" dirty="0" smtClean="0">
                <a:ln w="18415" cmpd="sng">
                  <a:solidFill>
                    <a:srgbClr val="FFFFFF"/>
                  </a:solidFill>
                  <a:prstDash val="solid"/>
                </a:ln>
                <a:solidFill>
                  <a:srgbClr val="FFFFFF"/>
                </a:solidFill>
                <a:latin typeface="Arial" pitchFamily="34" charset="0"/>
                <a:ea typeface="Calibri" pitchFamily="34" charset="0"/>
                <a:cs typeface="Arial" pitchFamily="34" charset="0"/>
              </a:rPr>
              <a:t>I </a:t>
            </a:r>
            <a:r>
              <a:rPr kumimoji="0" lang="ru-RU" sz="3200" b="1" i="0" strike="noStrike" normalizeH="0" baseline="0" dirty="0" smtClean="0">
                <a:ln w="18415" cmpd="sng">
                  <a:solidFill>
                    <a:srgbClr val="FFFFFF"/>
                  </a:solidFill>
                  <a:prstDash val="solid"/>
                </a:ln>
                <a:solidFill>
                  <a:srgbClr val="FFFFFF"/>
                </a:solidFill>
                <a:latin typeface="Arial" pitchFamily="34" charset="0"/>
                <a:ea typeface="Calibri" pitchFamily="34" charset="0"/>
                <a:cs typeface="Arial" pitchFamily="34" charset="0"/>
              </a:rPr>
              <a:t>ЭТАП. «КОЛПИНО В ГОДЫ ВОЙНЫ»</a:t>
            </a:r>
            <a:endParaRPr kumimoji="0" lang="ru-RU" sz="3200" b="1" i="0" strike="noStrike" normalizeH="0" baseline="0" dirty="0" smtClean="0">
              <a:ln w="18415" cmpd="sng">
                <a:solidFill>
                  <a:srgbClr val="FFFFFF"/>
                </a:solidFill>
                <a:prstDash val="solid"/>
              </a:ln>
              <a:solidFill>
                <a:srgbClr val="FFFFFF"/>
              </a:solidFill>
              <a:latin typeface="Arial" pitchFamily="34" charset="0"/>
              <a:cs typeface="Arial" pitchFamily="34" charset="0"/>
            </a:endParaRPr>
          </a:p>
        </p:txBody>
      </p:sp>
      <p:sp>
        <p:nvSpPr>
          <p:cNvPr id="7" name="Прямоугольник 6"/>
          <p:cNvSpPr/>
          <p:nvPr/>
        </p:nvSpPr>
        <p:spPr>
          <a:xfrm>
            <a:off x="395536" y="980728"/>
            <a:ext cx="8496944"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2400" b="1" dirty="0" smtClean="0"/>
              <a:t>Выполните цепочку математических действий  и, вы узнаете страшные цифры в истории военного  Колпино. (см.справку)</a:t>
            </a:r>
            <a:endParaRPr lang="ru-RU" sz="2400" b="1" dirty="0"/>
          </a:p>
        </p:txBody>
      </p:sp>
      <p:sp>
        <p:nvSpPr>
          <p:cNvPr id="8" name="Выноска со стрелкой вниз 7">
            <a:hlinkClick r:id="" action="ppaction://hlinkshowjump?jump=nextslide"/>
          </p:cNvPr>
          <p:cNvSpPr/>
          <p:nvPr/>
        </p:nvSpPr>
        <p:spPr>
          <a:xfrm>
            <a:off x="3707904" y="5877272"/>
            <a:ext cx="2304256" cy="720080"/>
          </a:xfrm>
          <a:prstGeom prst="downArrowCallou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ПРОДОЛЖЕНИЕ</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1"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sp>
        <p:nvSpPr>
          <p:cNvPr id="10" name="Скругленный прямоугольник 9">
            <a:hlinkClick r:id="rId3" action="ppaction://hlinksldjump"/>
          </p:cNvPr>
          <p:cNvSpPr/>
          <p:nvPr/>
        </p:nvSpPr>
        <p:spPr>
          <a:xfrm>
            <a:off x="7991872" y="6309320"/>
            <a:ext cx="1152128"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t>ОТВЕТ</a:t>
            </a:r>
            <a:endParaRPr lang="ru-RU" b="1" dirty="0"/>
          </a:p>
        </p:txBody>
      </p:sp>
      <p:pic>
        <p:nvPicPr>
          <p:cNvPr id="12" name="Picture 2" descr="http://fffreedom.ru/wp-content/uploads/2014/07/strelka.png">
            <a:hlinkClick r:id="rId4" action="ppaction://hlinksldjump"/>
          </p:cNvPr>
          <p:cNvPicPr>
            <a:picLocks noChangeAspect="1" noChangeArrowheads="1"/>
          </p:cNvPicPr>
          <p:nvPr/>
        </p:nvPicPr>
        <p:blipFill>
          <a:blip r:embed="rId5"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9" presetClass="entr" presetSubtype="0"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p:cTn id="13" dur="1000" fill="hold"/>
                                        <p:tgtEl>
                                          <p:spTgt spid="1026"/>
                                        </p:tgtEl>
                                        <p:attrNameLst>
                                          <p:attrName>ppt_x</p:attrName>
                                        </p:attrNameLst>
                                      </p:cBhvr>
                                      <p:tavLst>
                                        <p:tav tm="0">
                                          <p:val>
                                            <p:strVal val="#ppt_x-.2"/>
                                          </p:val>
                                        </p:tav>
                                        <p:tav tm="100000">
                                          <p:val>
                                            <p:strVal val="#ppt_x"/>
                                          </p:val>
                                        </p:tav>
                                      </p:tavLst>
                                    </p:anim>
                                    <p:anim calcmode="lin" valueType="num">
                                      <p:cBhvr>
                                        <p:cTn id="14"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C:\Users\Митя\Pictures\Рисунок11.png"/>
          <p:cNvPicPr/>
          <p:nvPr/>
        </p:nvPicPr>
        <p:blipFill>
          <a:blip r:embed="rId2" cstate="print"/>
          <a:srcRect/>
          <a:stretch>
            <a:fillRect/>
          </a:stretch>
        </p:blipFill>
        <p:spPr bwMode="auto">
          <a:xfrm>
            <a:off x="251520" y="1196752"/>
            <a:ext cx="8208912" cy="4320480"/>
          </a:xfrm>
          <a:prstGeom prst="rect">
            <a:avLst/>
          </a:prstGeom>
          <a:noFill/>
          <a:ln w="9525">
            <a:noFill/>
            <a:miter lim="800000"/>
            <a:headEnd/>
            <a:tailEnd/>
          </a:ln>
        </p:spPr>
      </p:pic>
      <p:sp>
        <p:nvSpPr>
          <p:cNvPr id="5"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sp>
        <p:nvSpPr>
          <p:cNvPr id="8" name="Скругленный прямоугольник 7">
            <a:hlinkClick r:id="rId3" action="ppaction://hlinksldjump"/>
          </p:cNvPr>
          <p:cNvSpPr/>
          <p:nvPr/>
        </p:nvSpPr>
        <p:spPr>
          <a:xfrm>
            <a:off x="7991872" y="6309320"/>
            <a:ext cx="1152128"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t>ОТВЕТ</a:t>
            </a:r>
            <a:endParaRPr lang="ru-RU" b="1" dirty="0"/>
          </a:p>
        </p:txBody>
      </p:sp>
      <p:pic>
        <p:nvPicPr>
          <p:cNvPr id="9" name="Picture 2" descr="http://fffreedom.ru/wp-content/uploads/2014/07/strelka.png">
            <a:hlinkClick r:id="rId4" action="ppaction://hlinksldjump"/>
          </p:cNvPr>
          <p:cNvPicPr>
            <a:picLocks noChangeAspect="1" noChangeArrowheads="1"/>
          </p:cNvPicPr>
          <p:nvPr/>
        </p:nvPicPr>
        <p:blipFill>
          <a:blip r:embed="rId5"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1"/>
          <p:cNvSpPr>
            <a:spLocks noChangeArrowheads="1"/>
          </p:cNvSpPr>
          <p:nvPr/>
        </p:nvSpPr>
        <p:spPr bwMode="auto">
          <a:xfrm>
            <a:off x="251520" y="116632"/>
            <a:ext cx="8568951" cy="52322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strike="noStrike" normalizeH="0" baseline="0" dirty="0" smtClean="0">
                <a:ln w="18415" cmpd="sng">
                  <a:solidFill>
                    <a:srgbClr val="FFFFFF"/>
                  </a:solidFill>
                  <a:prstDash val="solid"/>
                </a:ln>
                <a:solidFill>
                  <a:srgbClr val="FFFFFF"/>
                </a:solidFill>
                <a:latin typeface="Arial" pitchFamily="34" charset="0"/>
                <a:ea typeface="Calibri" pitchFamily="34" charset="0"/>
                <a:cs typeface="Arial" pitchFamily="34" charset="0"/>
              </a:rPr>
              <a:t>III</a:t>
            </a:r>
            <a:r>
              <a:rPr kumimoji="0" lang="ru-RU" sz="2800" b="1" i="0" strike="noStrike" normalizeH="0" baseline="0" dirty="0" smtClean="0">
                <a:ln w="18415" cmpd="sng">
                  <a:solidFill>
                    <a:srgbClr val="FFFFFF"/>
                  </a:solidFill>
                  <a:prstDash val="solid"/>
                </a:ln>
                <a:solidFill>
                  <a:srgbClr val="FFFFFF"/>
                </a:solidFill>
                <a:latin typeface="Arial" pitchFamily="34" charset="0"/>
                <a:ea typeface="Calibri" pitchFamily="34" charset="0"/>
                <a:cs typeface="Arial" pitchFamily="34" charset="0"/>
              </a:rPr>
              <a:t> ЭТАП. «УЛИЦЫ</a:t>
            </a:r>
            <a:r>
              <a:rPr kumimoji="0" lang="ru-RU" sz="2800" b="1" i="0" strike="noStrike" normalizeH="0" dirty="0" smtClean="0">
                <a:ln w="18415" cmpd="sng">
                  <a:solidFill>
                    <a:srgbClr val="FFFFFF"/>
                  </a:solidFill>
                  <a:prstDash val="solid"/>
                </a:ln>
                <a:solidFill>
                  <a:srgbClr val="FFFFFF"/>
                </a:solidFill>
                <a:latin typeface="Arial" pitchFamily="34" charset="0"/>
                <a:ea typeface="Calibri" pitchFamily="34" charset="0"/>
                <a:cs typeface="Arial" pitchFamily="34" charset="0"/>
              </a:rPr>
              <a:t> ГЕРОЕВ</a:t>
            </a:r>
            <a:r>
              <a:rPr kumimoji="0" lang="ru-RU" sz="2800" b="1" i="0" strike="noStrike" normalizeH="0" baseline="0" dirty="0" smtClean="0">
                <a:ln w="18415" cmpd="sng">
                  <a:solidFill>
                    <a:srgbClr val="FFFFFF"/>
                  </a:solidFill>
                  <a:prstDash val="solid"/>
                </a:ln>
                <a:solidFill>
                  <a:srgbClr val="FFFFFF"/>
                </a:solidFill>
                <a:latin typeface="Arial" pitchFamily="34" charset="0"/>
                <a:ea typeface="Calibri" pitchFamily="34" charset="0"/>
                <a:cs typeface="Arial" pitchFamily="34" charset="0"/>
              </a:rPr>
              <a:t>»</a:t>
            </a:r>
            <a:endParaRPr kumimoji="0" lang="ru-RU" sz="2800" b="1" i="0" strike="noStrike" normalizeH="0" baseline="0" dirty="0" smtClean="0">
              <a:ln w="18415" cmpd="sng">
                <a:solidFill>
                  <a:srgbClr val="FFFFFF"/>
                </a:solidFill>
                <a:prstDash val="solid"/>
              </a:ln>
              <a:solidFill>
                <a:srgbClr val="FFFFFF"/>
              </a:solidFill>
              <a:latin typeface="Arial" pitchFamily="34" charset="0"/>
              <a:cs typeface="Arial" pitchFamily="34" charset="0"/>
            </a:endParaRPr>
          </a:p>
        </p:txBody>
      </p:sp>
      <p:pic>
        <p:nvPicPr>
          <p:cNvPr id="26625" name="Picture 1" descr="C:\Users\Митя\Desktop\Рисунок18.png"/>
          <p:cNvPicPr>
            <a:picLocks noChangeAspect="1" noChangeArrowheads="1"/>
          </p:cNvPicPr>
          <p:nvPr/>
        </p:nvPicPr>
        <p:blipFill>
          <a:blip r:embed="rId2" cstate="print"/>
          <a:srcRect r="65831" b="745"/>
          <a:stretch>
            <a:fillRect/>
          </a:stretch>
        </p:blipFill>
        <p:spPr bwMode="auto">
          <a:xfrm>
            <a:off x="467544" y="1340768"/>
            <a:ext cx="2880320" cy="2160240"/>
          </a:xfrm>
          <a:prstGeom prst="rect">
            <a:avLst/>
          </a:prstGeom>
          <a:noFill/>
        </p:spPr>
      </p:pic>
      <p:pic>
        <p:nvPicPr>
          <p:cNvPr id="57" name="Picture 1" descr="C:\Users\Митя\Desktop\Рисунок18.png"/>
          <p:cNvPicPr>
            <a:picLocks noChangeAspect="1" noChangeArrowheads="1"/>
          </p:cNvPicPr>
          <p:nvPr/>
        </p:nvPicPr>
        <p:blipFill>
          <a:blip r:embed="rId2" cstate="print"/>
          <a:srcRect l="33315" b="-2563"/>
          <a:stretch>
            <a:fillRect/>
          </a:stretch>
        </p:blipFill>
        <p:spPr bwMode="auto">
          <a:xfrm>
            <a:off x="3275856" y="1340768"/>
            <a:ext cx="5621313" cy="2232248"/>
          </a:xfrm>
          <a:prstGeom prst="rect">
            <a:avLst/>
          </a:prstGeom>
          <a:noFill/>
        </p:spPr>
      </p:pic>
      <p:sp>
        <p:nvSpPr>
          <p:cNvPr id="6145" name="Rectangle 1"/>
          <p:cNvSpPr>
            <a:spLocks noChangeArrowheads="1"/>
          </p:cNvSpPr>
          <p:nvPr/>
        </p:nvSpPr>
        <p:spPr bwMode="auto">
          <a:xfrm>
            <a:off x="395536" y="662789"/>
            <a:ext cx="8496944" cy="707886"/>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Arial" pitchFamily="34" charset="0"/>
                <a:ea typeface="Calibri" pitchFamily="34" charset="0"/>
                <a:cs typeface="Arial" pitchFamily="34" charset="0"/>
              </a:rPr>
              <a:t>Замени цифры буквами и расшифруй фамилии  Героев ВОВ, которыми названы улицы города Колпино.</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p:txBody>
      </p:sp>
      <p:sp>
        <p:nvSpPr>
          <p:cNvPr id="6153" name="Rectangle 9"/>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154" name="Rectangle 10"/>
          <p:cNvSpPr>
            <a:spLocks noChangeArrowheads="1"/>
          </p:cNvSpPr>
          <p:nvPr/>
        </p:nvSpPr>
        <p:spPr bwMode="auto">
          <a:xfrm>
            <a:off x="0" y="836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1" name="Скругленный прямоугольник 20">
            <a:hlinkClick r:id="rId3" action="ppaction://hlinksldjump"/>
          </p:cNvPr>
          <p:cNvSpPr/>
          <p:nvPr/>
        </p:nvSpPr>
        <p:spPr>
          <a:xfrm>
            <a:off x="7991872" y="6309320"/>
            <a:ext cx="1152128"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t>ОТВЕТ</a:t>
            </a:r>
            <a:endParaRPr lang="ru-RU" b="1" dirty="0"/>
          </a:p>
        </p:txBody>
      </p:sp>
      <p:sp>
        <p:nvSpPr>
          <p:cNvPr id="23"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graphicFrame>
        <p:nvGraphicFramePr>
          <p:cNvPr id="18" name="Таблица 17"/>
          <p:cNvGraphicFramePr>
            <a:graphicFrameLocks noGrp="1"/>
          </p:cNvGraphicFramePr>
          <p:nvPr/>
        </p:nvGraphicFramePr>
        <p:xfrm>
          <a:off x="323528" y="3501008"/>
          <a:ext cx="8640960" cy="2773680"/>
        </p:xfrm>
        <a:graphic>
          <a:graphicData uri="http://schemas.openxmlformats.org/drawingml/2006/table">
            <a:tbl>
              <a:tblPr firstRow="1" bandRow="1">
                <a:tableStyleId>{5C22544A-7EE6-4342-B048-85BDC9FD1C3A}</a:tableStyleId>
              </a:tblPr>
              <a:tblGrid>
                <a:gridCol w="720080"/>
                <a:gridCol w="720080"/>
                <a:gridCol w="720080"/>
                <a:gridCol w="720080"/>
                <a:gridCol w="720080"/>
                <a:gridCol w="720080"/>
                <a:gridCol w="720080"/>
                <a:gridCol w="720080"/>
                <a:gridCol w="720080"/>
                <a:gridCol w="720080"/>
                <a:gridCol w="720080"/>
                <a:gridCol w="720080"/>
              </a:tblGrid>
              <a:tr h="370840">
                <a:tc>
                  <a:txBody>
                    <a:bodyPr/>
                    <a:lstStyle/>
                    <a:p>
                      <a:r>
                        <a:rPr lang="ru-RU" sz="2000" b="1" dirty="0" smtClean="0">
                          <a:solidFill>
                            <a:schemeClr val="bg1"/>
                          </a:solidFill>
                          <a:effectLst>
                            <a:outerShdw blurRad="38100" dist="38100" dir="2700000" algn="tl">
                              <a:srgbClr val="000000">
                                <a:alpha val="43137"/>
                              </a:srgbClr>
                            </a:outerShdw>
                          </a:effectLst>
                        </a:rPr>
                        <a:t>№1</a:t>
                      </a:r>
                      <a:endParaRPr lang="ru-RU" sz="2000" b="1" dirty="0">
                        <a:solidFill>
                          <a:schemeClr val="bg1"/>
                        </a:solidFill>
                        <a:effectLst>
                          <a:outerShdw blurRad="38100" dist="38100" dir="2700000" algn="tl">
                            <a:srgbClr val="000000">
                              <a:alpha val="43137"/>
                            </a:srgbClr>
                          </a:outerShdw>
                        </a:effectLst>
                      </a:endParaRPr>
                    </a:p>
                  </a:txBody>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960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125</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3630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1600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1860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r>
              <a:tr h="370840">
                <a:tc>
                  <a:txBody>
                    <a:bodyPr/>
                    <a:lstStyle/>
                    <a:p>
                      <a:r>
                        <a:rPr lang="ru-RU" sz="2000" b="1" dirty="0" smtClean="0">
                          <a:solidFill>
                            <a:schemeClr val="bg1"/>
                          </a:solidFill>
                          <a:effectLst>
                            <a:outerShdw blurRad="38100" dist="38100" dir="2700000" algn="tl">
                              <a:srgbClr val="000000">
                                <a:alpha val="43137"/>
                              </a:srgbClr>
                            </a:outerShdw>
                          </a:effectLst>
                        </a:rPr>
                        <a:t>№2</a:t>
                      </a:r>
                      <a:endParaRPr lang="ru-RU" sz="2000" b="1" dirty="0">
                        <a:solidFill>
                          <a:schemeClr val="bg1"/>
                        </a:solidFill>
                        <a:effectLst>
                          <a:outerShdw blurRad="38100" dist="38100" dir="2700000" algn="tl">
                            <a:srgbClr val="000000">
                              <a:alpha val="43137"/>
                            </a:srgbClr>
                          </a:outerShdw>
                        </a:effectLst>
                      </a:endParaRPr>
                    </a:p>
                  </a:txBody>
                  <a:tcPr>
                    <a:solidFill>
                      <a:schemeClr val="accent2"/>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1000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2"/>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1860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2"/>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1600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2"/>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2040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2"/>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1600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2"/>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1560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2"/>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29</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2"/>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690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2"/>
                    </a:solid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r>
              <a:tr h="370840">
                <a:tc>
                  <a:txBody>
                    <a:bodyPr/>
                    <a:lstStyle/>
                    <a:p>
                      <a:r>
                        <a:rPr lang="ru-RU" sz="2000" b="1" dirty="0" smtClean="0">
                          <a:solidFill>
                            <a:schemeClr val="bg1"/>
                          </a:solidFill>
                          <a:effectLst>
                            <a:outerShdw blurRad="38100" dist="38100" dir="2700000" algn="tl">
                              <a:srgbClr val="000000">
                                <a:alpha val="43137"/>
                              </a:srgbClr>
                            </a:outerShdw>
                          </a:effectLst>
                        </a:rPr>
                        <a:t>№3</a:t>
                      </a:r>
                      <a:endParaRPr lang="ru-RU" sz="2000" b="1" dirty="0">
                        <a:solidFill>
                          <a:schemeClr val="bg1"/>
                        </a:solidFill>
                        <a:effectLst>
                          <a:outerShdw blurRad="38100" dist="38100" dir="2700000" algn="tl">
                            <a:srgbClr val="000000">
                              <a:alpha val="43137"/>
                            </a:srgbClr>
                          </a:outerShdw>
                        </a:effectLst>
                      </a:endParaRPr>
                    </a:p>
                  </a:txBody>
                  <a:tcPr>
                    <a:solidFill>
                      <a:schemeClr val="accent4">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412</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4">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29</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4">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2040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4">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1600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4">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1860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4">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29</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4">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rPr>
                        <a:t>690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4">
                        <a:lumMod val="75000"/>
                      </a:schemeClr>
                    </a:solid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r>
              <a:tr h="370840">
                <a:tc>
                  <a:txBody>
                    <a:bodyPr/>
                    <a:lstStyle/>
                    <a:p>
                      <a:r>
                        <a:rPr lang="ru-RU" sz="2000" b="1" dirty="0" smtClean="0">
                          <a:solidFill>
                            <a:schemeClr val="bg1"/>
                          </a:solidFill>
                          <a:effectLst>
                            <a:outerShdw blurRad="38100" dist="38100" dir="2700000" algn="tl">
                              <a:srgbClr val="000000">
                                <a:alpha val="43137"/>
                              </a:srgbClr>
                            </a:outerShdw>
                          </a:effectLst>
                        </a:rPr>
                        <a:t>№4</a:t>
                      </a:r>
                      <a:endParaRPr lang="ru-RU" sz="2000" b="1" dirty="0">
                        <a:solidFill>
                          <a:schemeClr val="bg1"/>
                        </a:solidFill>
                        <a:effectLst>
                          <a:outerShdw blurRad="38100" dist="38100" dir="2700000" algn="tl">
                            <a:srgbClr val="000000">
                              <a:alpha val="43137"/>
                            </a:srgbClr>
                          </a:outerShdw>
                        </a:effectLst>
                      </a:endParaRPr>
                    </a:p>
                  </a:txBody>
                  <a:tcPr>
                    <a:solidFill>
                      <a:schemeClr val="accent5">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160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5">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1700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5">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1560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5">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1600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5">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162</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5">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29</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5">
                        <a:lumMod val="75000"/>
                      </a:schemeClr>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690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chemeClr val="accent5">
                        <a:lumMod val="75000"/>
                      </a:schemeClr>
                    </a:solid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r>
              <a:tr h="370840">
                <a:tc>
                  <a:txBody>
                    <a:bodyPr/>
                    <a:lstStyle/>
                    <a:p>
                      <a:r>
                        <a:rPr lang="ru-RU" sz="2000" b="1" dirty="0" smtClean="0">
                          <a:solidFill>
                            <a:schemeClr val="bg1"/>
                          </a:solidFill>
                          <a:effectLst>
                            <a:outerShdw blurRad="38100" dist="38100" dir="2700000" algn="tl">
                              <a:srgbClr val="000000">
                                <a:alpha val="43137"/>
                              </a:srgbClr>
                            </a:outerShdw>
                          </a:effectLst>
                        </a:rPr>
                        <a:t>№5</a:t>
                      </a:r>
                      <a:endParaRPr lang="ru-RU" sz="2000" b="1" dirty="0">
                        <a:solidFill>
                          <a:schemeClr val="bg1"/>
                        </a:solidFill>
                        <a:effectLst>
                          <a:outerShdw blurRad="38100" dist="38100" dir="2700000" algn="tl">
                            <a:srgbClr val="000000">
                              <a:alpha val="43137"/>
                            </a:srgbClr>
                          </a:outerShdw>
                        </a:effectLst>
                      </a:endParaRPr>
                    </a:p>
                  </a:txBody>
                  <a:tcPr>
                    <a:solidFill>
                      <a:srgbClr val="660033"/>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595</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660033"/>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1000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660033"/>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162</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660033"/>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1000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660033"/>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1700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660033"/>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690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660033"/>
                    </a:solid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r>
              <a:tr h="370840">
                <a:tc>
                  <a:txBody>
                    <a:bodyPr/>
                    <a:lstStyle/>
                    <a:p>
                      <a:r>
                        <a:rPr lang="ru-RU" sz="2000" b="1" dirty="0" smtClean="0">
                          <a:solidFill>
                            <a:schemeClr val="bg1"/>
                          </a:solidFill>
                          <a:effectLst>
                            <a:outerShdw blurRad="38100" dist="38100" dir="2700000" algn="tl">
                              <a:srgbClr val="000000">
                                <a:alpha val="43137"/>
                              </a:srgbClr>
                            </a:outerShdw>
                          </a:effectLst>
                        </a:rPr>
                        <a:t>№6</a:t>
                      </a:r>
                      <a:endParaRPr lang="ru-RU" sz="2000" b="1" dirty="0">
                        <a:solidFill>
                          <a:schemeClr val="bg1"/>
                        </a:solidFill>
                        <a:effectLst>
                          <a:outerShdw blurRad="38100" dist="38100" dir="2700000" algn="tl">
                            <a:srgbClr val="000000">
                              <a:alpha val="43137"/>
                            </a:srgbClr>
                          </a:outerShdw>
                        </a:effectLst>
                      </a:endParaRPr>
                    </a:p>
                  </a:txBody>
                  <a:tcPr>
                    <a:solidFill>
                      <a:srgbClr val="0000FF"/>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595</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00FF"/>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29</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00FF"/>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690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00FF"/>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171</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00FF"/>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1700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00FF"/>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412</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00FF"/>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29</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00FF"/>
                    </a:solid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c>
                  <a:txBody>
                    <a:bodyPr/>
                    <a:lstStyle/>
                    <a:p>
                      <a:endParaRPr lang="ru-RU" sz="2000" b="1" dirty="0">
                        <a:solidFill>
                          <a:schemeClr val="bg1"/>
                        </a:solidFill>
                        <a:effectLst>
                          <a:outerShdw blurRad="38100" dist="38100" dir="2700000" algn="tl">
                            <a:srgbClr val="000000">
                              <a:alpha val="43137"/>
                            </a:srgbClr>
                          </a:outerShdw>
                        </a:effectLst>
                      </a:endParaRPr>
                    </a:p>
                  </a:txBody>
                  <a:tcPr>
                    <a:noFill/>
                  </a:tcPr>
                </a:tc>
              </a:tr>
              <a:tr h="370840">
                <a:tc>
                  <a:txBody>
                    <a:bodyPr/>
                    <a:lstStyle/>
                    <a:p>
                      <a:r>
                        <a:rPr lang="ru-RU" sz="2000" b="1" dirty="0" smtClean="0">
                          <a:solidFill>
                            <a:schemeClr val="bg1"/>
                          </a:solidFill>
                          <a:effectLst>
                            <a:outerShdw blurRad="38100" dist="38100" dir="2700000" algn="tl">
                              <a:srgbClr val="000000">
                                <a:alpha val="43137"/>
                              </a:srgbClr>
                            </a:outerShdw>
                          </a:effectLst>
                        </a:rPr>
                        <a:t>№7</a:t>
                      </a:r>
                      <a:endParaRPr lang="ru-RU" sz="2000" b="1" dirty="0">
                        <a:solidFill>
                          <a:schemeClr val="bg1"/>
                        </a:solidFill>
                        <a:effectLst>
                          <a:outerShdw blurRad="38100" dist="38100" dir="2700000" algn="tl">
                            <a:srgbClr val="000000">
                              <a:alpha val="43137"/>
                            </a:srgbClr>
                          </a:outerShdw>
                        </a:effectLst>
                      </a:endParaRPr>
                    </a:p>
                  </a:txBody>
                  <a:tcPr>
                    <a:solidFill>
                      <a:srgbClr val="00B050"/>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2040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B050"/>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1700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B050"/>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690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B050"/>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1000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B050"/>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2040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B050"/>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595</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B050"/>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1260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B050"/>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2080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B050"/>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1860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B050"/>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29</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B050"/>
                    </a:solidFill>
                  </a:tcPr>
                </a:tc>
                <a:tc>
                  <a:txBody>
                    <a:bodyPr/>
                    <a:lstStyle/>
                    <a:p>
                      <a:pPr algn="ctr">
                        <a:spcAft>
                          <a:spcPts val="0"/>
                        </a:spcAft>
                      </a:pPr>
                      <a:r>
                        <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rPr>
                        <a:t>690</a:t>
                      </a:r>
                      <a:endParaRPr lang="ru-RU" sz="2000" b="1" dirty="0">
                        <a:solidFill>
                          <a:schemeClr val="bg1"/>
                        </a:solidFill>
                        <a:effectLst>
                          <a:outerShdw blurRad="38100" dist="38100" dir="2700000" algn="tl">
                            <a:srgbClr val="000000">
                              <a:alpha val="43137"/>
                            </a:srgbClr>
                          </a:outerShdw>
                        </a:effectLst>
                        <a:latin typeface="Arial" pitchFamily="34" charset="0"/>
                        <a:ea typeface="Calibri"/>
                        <a:cs typeface="Arial" pitchFamily="34" charset="0"/>
                      </a:endParaRPr>
                    </a:p>
                  </a:txBody>
                  <a:tcPr marL="68580" marR="68580" marT="0" marB="0">
                    <a:solidFill>
                      <a:srgbClr val="00B050"/>
                    </a:solidFill>
                  </a:tcPr>
                </a:tc>
              </a:tr>
            </a:tbl>
          </a:graphicData>
        </a:graphic>
      </p:graphicFrame>
      <p:pic>
        <p:nvPicPr>
          <p:cNvPr id="13" name="Picture 2" descr="http://fffreedom.ru/wp-content/uploads/2014/07/strelka.png">
            <a:hlinkClick r:id="rId4" action="ppaction://hlinksldjump"/>
          </p:cNvPr>
          <p:cNvPicPr>
            <a:picLocks noChangeAspect="1" noChangeArrowheads="1"/>
          </p:cNvPicPr>
          <p:nvPr/>
        </p:nvPicPr>
        <p:blipFill>
          <a:blip r:embed="rId5"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ppt_x</p:attrName>
                                        </p:attrNameLst>
                                      </p:cBhvr>
                                      <p:tavLst>
                                        <p:tav tm="0">
                                          <p:val>
                                            <p:strVal val="#ppt_x-.2"/>
                                          </p:val>
                                        </p:tav>
                                        <p:tav tm="100000">
                                          <p:val>
                                            <p:strVal val="#ppt_x"/>
                                          </p:val>
                                        </p:tav>
                                      </p:tavLst>
                                    </p:anim>
                                    <p:anim calcmode="lin" valueType="num">
                                      <p:cBhvr>
                                        <p:cTn id="8"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107504" y="116632"/>
            <a:ext cx="8892479" cy="492443"/>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kumimoji="0" lang="en-US" sz="2600" b="1" i="0" strike="noStrike" normalizeH="0" baseline="0" dirty="0" smtClean="0">
                <a:ln w="18415" cmpd="sng">
                  <a:solidFill>
                    <a:srgbClr val="FFFFFF"/>
                  </a:solidFill>
                  <a:prstDash val="solid"/>
                </a:ln>
                <a:solidFill>
                  <a:srgbClr val="FFFFFF"/>
                </a:solidFill>
                <a:latin typeface="Arial" pitchFamily="34" charset="0"/>
                <a:ea typeface="Calibri" pitchFamily="34" charset="0"/>
                <a:cs typeface="Arial" pitchFamily="34" charset="0"/>
              </a:rPr>
              <a:t>IV</a:t>
            </a:r>
            <a:r>
              <a:rPr kumimoji="0" lang="ru-RU" sz="2600" b="1" i="0" strike="noStrike" normalizeH="0" baseline="0" dirty="0" smtClean="0">
                <a:ln w="18415" cmpd="sng">
                  <a:solidFill>
                    <a:srgbClr val="FFFFFF"/>
                  </a:solidFill>
                  <a:prstDash val="solid"/>
                </a:ln>
                <a:solidFill>
                  <a:srgbClr val="FFFFFF"/>
                </a:solidFill>
                <a:latin typeface="Arial" pitchFamily="34" charset="0"/>
                <a:ea typeface="Calibri" pitchFamily="34" charset="0"/>
                <a:cs typeface="Arial" pitchFamily="34" charset="0"/>
              </a:rPr>
              <a:t> ЭТАП. «НИКТО НЕ ЗАБЫТ И НИЧТО НЕ ЗАБЫТО»</a:t>
            </a:r>
            <a:endParaRPr kumimoji="0" lang="ru-RU" sz="2600" b="1" i="0" strike="noStrike" normalizeH="0" baseline="0" dirty="0" smtClean="0">
              <a:ln w="18415" cmpd="sng">
                <a:solidFill>
                  <a:srgbClr val="FFFFFF"/>
                </a:solidFill>
                <a:prstDash val="solid"/>
              </a:ln>
              <a:solidFill>
                <a:srgbClr val="FFFFFF"/>
              </a:solidFill>
              <a:latin typeface="Arial" pitchFamily="34" charset="0"/>
              <a:cs typeface="Arial" pitchFamily="34" charset="0"/>
            </a:endParaRPr>
          </a:p>
        </p:txBody>
      </p:sp>
      <p:pic>
        <p:nvPicPr>
          <p:cNvPr id="4" name="Рисунок 3" descr="http://www.4wd-shop.ru/pok/9026/img_1463.jpg"/>
          <p:cNvPicPr/>
          <p:nvPr/>
        </p:nvPicPr>
        <p:blipFill>
          <a:blip r:embed="rId2" cstate="print"/>
          <a:srcRect/>
          <a:stretch>
            <a:fillRect/>
          </a:stretch>
        </p:blipFill>
        <p:spPr bwMode="auto">
          <a:xfrm>
            <a:off x="323528" y="908720"/>
            <a:ext cx="3960440" cy="1872208"/>
          </a:xfrm>
          <a:prstGeom prst="rect">
            <a:avLst/>
          </a:prstGeom>
          <a:noFill/>
          <a:ln w="9525">
            <a:noFill/>
            <a:miter lim="800000"/>
            <a:headEnd/>
            <a:tailEnd/>
          </a:ln>
        </p:spPr>
      </p:pic>
      <p:pic>
        <p:nvPicPr>
          <p:cNvPr id="53250" name="Picture 2" descr="C:\Users\Митя\Pictures\Рисунок15.png"/>
          <p:cNvPicPr>
            <a:picLocks noChangeAspect="1" noChangeArrowheads="1"/>
          </p:cNvPicPr>
          <p:nvPr/>
        </p:nvPicPr>
        <p:blipFill>
          <a:blip r:embed="rId3" cstate="print"/>
          <a:srcRect/>
          <a:stretch>
            <a:fillRect/>
          </a:stretch>
        </p:blipFill>
        <p:spPr bwMode="auto">
          <a:xfrm>
            <a:off x="467544" y="2780928"/>
            <a:ext cx="3655402" cy="3528392"/>
          </a:xfrm>
          <a:prstGeom prst="rect">
            <a:avLst/>
          </a:prstGeom>
          <a:noFill/>
        </p:spPr>
      </p:pic>
      <p:sp>
        <p:nvSpPr>
          <p:cNvPr id="5" name="Скругленный прямоугольник 4">
            <a:hlinkClick r:id="rId4" action="ppaction://hlinksldjump"/>
          </p:cNvPr>
          <p:cNvSpPr/>
          <p:nvPr/>
        </p:nvSpPr>
        <p:spPr>
          <a:xfrm>
            <a:off x="7884368" y="6165304"/>
            <a:ext cx="1152128"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t>ОТВЕТ</a:t>
            </a:r>
            <a:endParaRPr lang="ru-RU" b="1" dirty="0"/>
          </a:p>
        </p:txBody>
      </p:sp>
      <p:sp>
        <p:nvSpPr>
          <p:cNvPr id="7" name="TextBox 6"/>
          <p:cNvSpPr txBox="1"/>
          <p:nvPr/>
        </p:nvSpPr>
        <p:spPr>
          <a:xfrm>
            <a:off x="4355976" y="980728"/>
            <a:ext cx="4536504" cy="501675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000" dirty="0" smtClean="0">
                <a:latin typeface="Arial" pitchFamily="34" charset="0"/>
                <a:cs typeface="Arial" pitchFamily="34" charset="0"/>
              </a:rPr>
              <a:t>Самая большая братская могила расположена на производственной площадке Ижорских заводов у цеха №2.  Здесь покоится прах нескольких тысяч  воинов и мирных жителей, кремированных в печах Ижорского завода во время ВОВ. </a:t>
            </a:r>
          </a:p>
          <a:p>
            <a:endParaRPr lang="ru-RU" sz="2000" b="1" dirty="0" smtClean="0">
              <a:latin typeface="Arial" pitchFamily="34" charset="0"/>
              <a:cs typeface="Arial" pitchFamily="34" charset="0"/>
            </a:endParaRPr>
          </a:p>
          <a:p>
            <a:r>
              <a:rPr lang="ru-RU" sz="2000" b="1" dirty="0" smtClean="0">
                <a:latin typeface="Arial" pitchFamily="34" charset="0"/>
                <a:cs typeface="Arial" pitchFamily="34" charset="0"/>
              </a:rPr>
              <a:t>Заполни магический квадрат. Число в центре укажет на количество захороненных в этой братской могиле.  </a:t>
            </a:r>
          </a:p>
          <a:p>
            <a:endParaRPr lang="ru-RU" sz="2000" b="1" dirty="0" smtClean="0">
              <a:latin typeface="Arial" pitchFamily="34" charset="0"/>
              <a:cs typeface="Arial" pitchFamily="34" charset="0"/>
            </a:endParaRPr>
          </a:p>
          <a:p>
            <a:r>
              <a:rPr lang="ru-RU" sz="2000" b="1" dirty="0" smtClean="0">
                <a:latin typeface="Arial" pitchFamily="34" charset="0"/>
                <a:cs typeface="Arial" pitchFamily="34" charset="0"/>
              </a:rPr>
              <a:t>Сумма всех горизонталей, вертикалей и центральных диагоналей квадрата равна 15000.</a:t>
            </a:r>
            <a:endParaRPr lang="ru-RU" sz="2000" b="1" dirty="0">
              <a:latin typeface="Arial" pitchFamily="34" charset="0"/>
              <a:cs typeface="Arial" pitchFamily="34" charset="0"/>
            </a:endParaRPr>
          </a:p>
        </p:txBody>
      </p:sp>
      <p:sp>
        <p:nvSpPr>
          <p:cNvPr id="8"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9" name="Picture 2" descr="http://fffreedom.ru/wp-content/uploads/2014/07/strelka.png">
            <a:hlinkClick r:id="rId5" action="ppaction://hlinksldjump"/>
          </p:cNvPr>
          <p:cNvPicPr>
            <a:picLocks noChangeAspect="1" noChangeArrowheads="1"/>
          </p:cNvPicPr>
          <p:nvPr/>
        </p:nvPicPr>
        <p:blipFill>
          <a:blip r:embed="rId6"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5" presetClass="entr" presetSubtype="0" fill="hold" nodeType="afterEffect">
                                  <p:stCondLst>
                                    <p:cond delay="0"/>
                                  </p:stCondLst>
                                  <p:childTnLst>
                                    <p:set>
                                      <p:cBhvr>
                                        <p:cTn id="12" dur="1" fill="hold">
                                          <p:stCondLst>
                                            <p:cond delay="0"/>
                                          </p:stCondLst>
                                        </p:cTn>
                                        <p:tgtEl>
                                          <p:spTgt spid="53250"/>
                                        </p:tgtEl>
                                        <p:attrNameLst>
                                          <p:attrName>style.visibility</p:attrName>
                                        </p:attrNameLst>
                                      </p:cBhvr>
                                      <p:to>
                                        <p:strVal val="visible"/>
                                      </p:to>
                                    </p:set>
                                    <p:anim calcmode="lin" valueType="num">
                                      <p:cBhvr>
                                        <p:cTn id="13" dur="1000" fill="hold"/>
                                        <p:tgtEl>
                                          <p:spTgt spid="53250"/>
                                        </p:tgtEl>
                                        <p:attrNameLst>
                                          <p:attrName>ppt_w</p:attrName>
                                        </p:attrNameLst>
                                      </p:cBhvr>
                                      <p:tavLst>
                                        <p:tav tm="0">
                                          <p:val>
                                            <p:fltVal val="0"/>
                                          </p:val>
                                        </p:tav>
                                        <p:tav tm="100000">
                                          <p:val>
                                            <p:strVal val="#ppt_w"/>
                                          </p:val>
                                        </p:tav>
                                      </p:tavLst>
                                    </p:anim>
                                    <p:anim calcmode="lin" valueType="num">
                                      <p:cBhvr>
                                        <p:cTn id="14" dur="1000" fill="hold"/>
                                        <p:tgtEl>
                                          <p:spTgt spid="53250"/>
                                        </p:tgtEl>
                                        <p:attrNameLst>
                                          <p:attrName>ppt_h</p:attrName>
                                        </p:attrNameLst>
                                      </p:cBhvr>
                                      <p:tavLst>
                                        <p:tav tm="0">
                                          <p:val>
                                            <p:fltVal val="0"/>
                                          </p:val>
                                        </p:tav>
                                        <p:tav tm="100000">
                                          <p:val>
                                            <p:strVal val="#ppt_h"/>
                                          </p:val>
                                        </p:tav>
                                      </p:tavLst>
                                    </p:anim>
                                    <p:anim calcmode="lin" valueType="num">
                                      <p:cBhvr>
                                        <p:cTn id="15" dur="1000" fill="hold"/>
                                        <p:tgtEl>
                                          <p:spTgt spid="5325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5325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24"/>
          <p:cNvGrpSpPr/>
          <p:nvPr/>
        </p:nvGrpSpPr>
        <p:grpSpPr>
          <a:xfrm>
            <a:off x="251520" y="3356992"/>
            <a:ext cx="2305050" cy="2435498"/>
            <a:chOff x="611188" y="1844824"/>
            <a:chExt cx="2305050" cy="2435498"/>
          </a:xfrm>
        </p:grpSpPr>
        <p:sp>
          <p:nvSpPr>
            <p:cNvPr id="10" name="Прямоугольник 9"/>
            <p:cNvSpPr/>
            <p:nvPr/>
          </p:nvSpPr>
          <p:spPr>
            <a:xfrm>
              <a:off x="1110006" y="1844824"/>
              <a:ext cx="1625766" cy="923330"/>
            </a:xfrm>
            <a:prstGeom prst="rect">
              <a:avLst/>
            </a:prstGeom>
            <a:noFill/>
          </p:spPr>
          <p:txBody>
            <a:bodyPr wrap="none">
              <a:spAutoFit/>
            </a:bodyPr>
            <a:lstStyle/>
            <a:p>
              <a:pPr algn="ctr" fontAlgn="auto">
                <a:spcBef>
                  <a:spcPts val="0"/>
                </a:spcBef>
                <a:spcAft>
                  <a:spcPts val="0"/>
                </a:spcAft>
                <a:defRPr/>
              </a:pP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СОМ</a:t>
              </a:r>
              <a:endPar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endParaRPr>
            </a:p>
          </p:txBody>
        </p:sp>
        <p:sp>
          <p:nvSpPr>
            <p:cNvPr id="11" name="Прямоугольник 10"/>
            <p:cNvSpPr/>
            <p:nvPr/>
          </p:nvSpPr>
          <p:spPr>
            <a:xfrm>
              <a:off x="1026777" y="2492896"/>
              <a:ext cx="1694695" cy="923330"/>
            </a:xfrm>
            <a:prstGeom prst="rect">
              <a:avLst/>
            </a:prstGeom>
            <a:noFill/>
          </p:spPr>
          <p:txBody>
            <a:bodyPr wrap="none">
              <a:spAutoFit/>
            </a:bodyPr>
            <a:lstStyle/>
            <a:p>
              <a:pPr algn="ctr" fontAlgn="auto">
                <a:spcBef>
                  <a:spcPts val="0"/>
                </a:spcBef>
                <a:spcAft>
                  <a:spcPts val="0"/>
                </a:spcAft>
                <a:defRPr/>
              </a:pP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ЛОМ</a:t>
              </a:r>
              <a:endPar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endParaRPr>
            </a:p>
          </p:txBody>
        </p:sp>
        <p:sp>
          <p:nvSpPr>
            <p:cNvPr id="12" name="Прямоугольник 11"/>
            <p:cNvSpPr/>
            <p:nvPr/>
          </p:nvSpPr>
          <p:spPr>
            <a:xfrm>
              <a:off x="1231191" y="3356992"/>
              <a:ext cx="1353192" cy="923330"/>
            </a:xfrm>
            <a:prstGeom prst="rect">
              <a:avLst/>
            </a:prstGeom>
            <a:noFill/>
          </p:spPr>
          <p:txBody>
            <a:bodyPr wrap="none">
              <a:spAutoFit/>
            </a:bodyPr>
            <a:lstStyle/>
            <a:p>
              <a:pPr algn="ctr" fontAlgn="auto">
                <a:spcBef>
                  <a:spcPts val="0"/>
                </a:spcBef>
                <a:spcAft>
                  <a:spcPts val="0"/>
                </a:spcAft>
                <a:defRPr/>
              </a:pP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КОТ</a:t>
              </a:r>
              <a:endPar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endParaRPr>
            </a:p>
          </p:txBody>
        </p:sp>
        <p:sp>
          <p:nvSpPr>
            <p:cNvPr id="13" name="Крест 12"/>
            <p:cNvSpPr/>
            <p:nvPr/>
          </p:nvSpPr>
          <p:spPr>
            <a:xfrm>
              <a:off x="611188" y="2420938"/>
              <a:ext cx="504825" cy="503237"/>
            </a:xfrm>
            <a:prstGeom prst="plus">
              <a:avLst>
                <a:gd name="adj" fmla="val 4278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 name="Прямоугольник 13"/>
            <p:cNvSpPr/>
            <p:nvPr/>
          </p:nvSpPr>
          <p:spPr>
            <a:xfrm>
              <a:off x="827088" y="3357563"/>
              <a:ext cx="2089150" cy="71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
        <p:nvSpPr>
          <p:cNvPr id="16" name="Прямоугольник 15"/>
          <p:cNvSpPr/>
          <p:nvPr/>
        </p:nvSpPr>
        <p:spPr>
          <a:xfrm>
            <a:off x="2627784" y="3284984"/>
            <a:ext cx="1800200" cy="255454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fontAlgn="auto">
              <a:spcBef>
                <a:spcPts val="0"/>
              </a:spcBef>
              <a:spcAft>
                <a:spcPts val="0"/>
              </a:spcAft>
              <a:defRPr/>
            </a:pP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2М=Т</a:t>
            </a:r>
          </a:p>
          <a:p>
            <a:pPr fontAlgn="auto">
              <a:spcBef>
                <a:spcPts val="0"/>
              </a:spcBef>
              <a:spcAft>
                <a:spcPts val="0"/>
              </a:spcAft>
              <a:defRPr/>
            </a:pP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Т+М=С</a:t>
            </a:r>
          </a:p>
          <a:p>
            <a:pPr fontAlgn="auto">
              <a:spcBef>
                <a:spcPts val="0"/>
              </a:spcBef>
              <a:spcAft>
                <a:spcPts val="0"/>
              </a:spcAft>
              <a:defRPr/>
            </a:pP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Т·С=Л</a:t>
            </a:r>
          </a:p>
          <a:p>
            <a:pPr fontAlgn="auto">
              <a:spcBef>
                <a:spcPts val="0"/>
              </a:spcBef>
              <a:spcAft>
                <a:spcPts val="0"/>
              </a:spcAft>
              <a:defRPr/>
            </a:pP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С+Л=К</a:t>
            </a:r>
          </a:p>
          <a:p>
            <a:pPr fontAlgn="auto">
              <a:spcBef>
                <a:spcPts val="0"/>
              </a:spcBef>
              <a:spcAft>
                <a:spcPts val="0"/>
              </a:spcAft>
              <a:defRPr/>
            </a:pP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Т-2М=О </a:t>
            </a:r>
          </a:p>
        </p:txBody>
      </p:sp>
      <p:pic>
        <p:nvPicPr>
          <p:cNvPr id="15" name="Рисунок 14" descr="http://4wd-shop.ru/pok/9026/img_3595.jpg"/>
          <p:cNvPicPr/>
          <p:nvPr/>
        </p:nvPicPr>
        <p:blipFill>
          <a:blip r:embed="rId2" cstate="print"/>
          <a:srcRect t="21420" b="6761"/>
          <a:stretch>
            <a:fillRect/>
          </a:stretch>
        </p:blipFill>
        <p:spPr bwMode="auto">
          <a:xfrm>
            <a:off x="179512" y="1124744"/>
            <a:ext cx="4392488" cy="1944216"/>
          </a:xfrm>
          <a:prstGeom prst="rect">
            <a:avLst/>
          </a:prstGeom>
          <a:noFill/>
        </p:spPr>
      </p:pic>
      <p:sp>
        <p:nvSpPr>
          <p:cNvPr id="17" name="Скругленный прямоугольник 16">
            <a:hlinkClick r:id="rId3" action="ppaction://hlinksldjump"/>
          </p:cNvPr>
          <p:cNvSpPr/>
          <p:nvPr/>
        </p:nvSpPr>
        <p:spPr>
          <a:xfrm>
            <a:off x="7884368" y="6165304"/>
            <a:ext cx="1152128"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t>ОТВЕТ</a:t>
            </a:r>
            <a:endParaRPr lang="ru-RU" b="1" dirty="0"/>
          </a:p>
        </p:txBody>
      </p:sp>
      <p:sp>
        <p:nvSpPr>
          <p:cNvPr id="19" name="Прямоугольник 18"/>
          <p:cNvSpPr/>
          <p:nvPr/>
        </p:nvSpPr>
        <p:spPr>
          <a:xfrm>
            <a:off x="4716016" y="1268760"/>
            <a:ext cx="4032448" cy="42484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ru-RU" sz="2000" dirty="0" smtClean="0">
                <a:latin typeface="Arial" pitchFamily="34" charset="0"/>
                <a:cs typeface="Arial" pitchFamily="34" charset="0"/>
              </a:rPr>
              <a:t>На  ул. Веры Слуцкой, возле дома  №19 находится братская могила советских воинов, погибших в годы Великой Отечественной войны. Она  была первым воинским захоронением в годы блокады.</a:t>
            </a:r>
          </a:p>
          <a:p>
            <a:endParaRPr lang="ru-RU" sz="2000" b="1" dirty="0" smtClean="0">
              <a:latin typeface="Arial" pitchFamily="34" charset="0"/>
              <a:cs typeface="Arial" pitchFamily="34" charset="0"/>
            </a:endParaRPr>
          </a:p>
          <a:p>
            <a:r>
              <a:rPr lang="ru-RU" sz="2000" b="1" dirty="0" smtClean="0">
                <a:latin typeface="Arial" pitchFamily="34" charset="0"/>
                <a:cs typeface="Arial" pitchFamily="34" charset="0"/>
              </a:rPr>
              <a:t>Заменив буквы цифрами и решив пример, ты узнаешь, сколько имен увековечено  на мемориальных досках  стены памяти. </a:t>
            </a:r>
            <a:endParaRPr lang="ru-RU" sz="2000" b="1" dirty="0">
              <a:latin typeface="Arial" pitchFamily="34" charset="0"/>
              <a:cs typeface="Arial" pitchFamily="34" charset="0"/>
            </a:endParaRPr>
          </a:p>
        </p:txBody>
      </p:sp>
      <p:sp>
        <p:nvSpPr>
          <p:cNvPr id="20"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21" name="Picture 2" descr="http://fffreedom.ru/wp-content/uploads/2014/07/strelka.png">
            <a:hlinkClick r:id="rId4" action="ppaction://hlinksldjump"/>
          </p:cNvPr>
          <p:cNvPicPr>
            <a:picLocks noChangeAspect="1" noChangeArrowheads="1"/>
          </p:cNvPicPr>
          <p:nvPr/>
        </p:nvPicPr>
        <p:blipFill>
          <a:blip r:embed="rId5"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5"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500"/>
                            </p:stCondLst>
                            <p:childTnLst>
                              <p:par>
                                <p:cTn id="18" presetID="9"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234"/>
          <p:cNvGrpSpPr/>
          <p:nvPr/>
        </p:nvGrpSpPr>
        <p:grpSpPr>
          <a:xfrm>
            <a:off x="1187624" y="980728"/>
            <a:ext cx="6912768" cy="554462"/>
            <a:chOff x="0" y="548677"/>
            <a:chExt cx="8892480" cy="792086"/>
          </a:xfrm>
        </p:grpSpPr>
        <p:sp>
          <p:nvSpPr>
            <p:cNvPr id="48" name="Прямоугольник 5"/>
            <p:cNvSpPr/>
            <p:nvPr/>
          </p:nvSpPr>
          <p:spPr>
            <a:xfrm>
              <a:off x="0" y="548677"/>
              <a:ext cx="8892480" cy="79208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grpSp>
          <p:nvGrpSpPr>
            <p:cNvPr id="3" name="Группа 218"/>
            <p:cNvGrpSpPr/>
            <p:nvPr/>
          </p:nvGrpSpPr>
          <p:grpSpPr>
            <a:xfrm>
              <a:off x="179512" y="692694"/>
              <a:ext cx="2520280" cy="504055"/>
              <a:chOff x="179512" y="692696"/>
              <a:chExt cx="2520280" cy="504056"/>
            </a:xfrm>
          </p:grpSpPr>
          <p:sp>
            <p:nvSpPr>
              <p:cNvPr id="58" name="Овал 57"/>
              <p:cNvSpPr/>
              <p:nvPr/>
            </p:nvSpPr>
            <p:spPr>
              <a:xfrm>
                <a:off x="179512" y="692696"/>
                <a:ext cx="504056" cy="504056"/>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59" name="Овал 58"/>
              <p:cNvSpPr/>
              <p:nvPr/>
            </p:nvSpPr>
            <p:spPr>
              <a:xfrm>
                <a:off x="1187624" y="692696"/>
                <a:ext cx="504056" cy="50405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60" name="Овал 59"/>
              <p:cNvSpPr/>
              <p:nvPr/>
            </p:nvSpPr>
            <p:spPr>
              <a:xfrm>
                <a:off x="2195736" y="692696"/>
                <a:ext cx="504056" cy="504056"/>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grpSp>
        <p:grpSp>
          <p:nvGrpSpPr>
            <p:cNvPr id="4" name="Группа 219"/>
            <p:cNvGrpSpPr/>
            <p:nvPr/>
          </p:nvGrpSpPr>
          <p:grpSpPr>
            <a:xfrm>
              <a:off x="3203848" y="692695"/>
              <a:ext cx="2520280" cy="504055"/>
              <a:chOff x="179512" y="692696"/>
              <a:chExt cx="2520280" cy="504056"/>
            </a:xfrm>
          </p:grpSpPr>
          <p:sp>
            <p:nvSpPr>
              <p:cNvPr id="55" name="Овал 54"/>
              <p:cNvSpPr/>
              <p:nvPr/>
            </p:nvSpPr>
            <p:spPr>
              <a:xfrm>
                <a:off x="179512" y="692696"/>
                <a:ext cx="504056" cy="504056"/>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56" name="Овал 55"/>
              <p:cNvSpPr/>
              <p:nvPr/>
            </p:nvSpPr>
            <p:spPr>
              <a:xfrm>
                <a:off x="1187624" y="692696"/>
                <a:ext cx="504056" cy="50405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57" name="Овал 56"/>
              <p:cNvSpPr/>
              <p:nvPr/>
            </p:nvSpPr>
            <p:spPr>
              <a:xfrm>
                <a:off x="2195736" y="692696"/>
                <a:ext cx="504056" cy="504056"/>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grpSp>
        <p:grpSp>
          <p:nvGrpSpPr>
            <p:cNvPr id="5" name="Группа 233"/>
            <p:cNvGrpSpPr/>
            <p:nvPr/>
          </p:nvGrpSpPr>
          <p:grpSpPr>
            <a:xfrm>
              <a:off x="6228184" y="692696"/>
              <a:ext cx="2520280" cy="504055"/>
              <a:chOff x="6119664" y="692696"/>
              <a:chExt cx="2520280" cy="504056"/>
            </a:xfrm>
          </p:grpSpPr>
          <p:sp>
            <p:nvSpPr>
              <p:cNvPr id="52" name="Овал 51"/>
              <p:cNvSpPr/>
              <p:nvPr/>
            </p:nvSpPr>
            <p:spPr>
              <a:xfrm>
                <a:off x="6119664" y="692696"/>
                <a:ext cx="504056" cy="50405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53" name="Овал 52"/>
              <p:cNvSpPr/>
              <p:nvPr/>
            </p:nvSpPr>
            <p:spPr>
              <a:xfrm>
                <a:off x="7127776" y="692696"/>
                <a:ext cx="504056" cy="50405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54" name="Овал 53"/>
              <p:cNvSpPr/>
              <p:nvPr/>
            </p:nvSpPr>
            <p:spPr>
              <a:xfrm>
                <a:off x="8135888" y="692696"/>
                <a:ext cx="504056" cy="504056"/>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grpSp>
      </p:grpSp>
      <p:sp>
        <p:nvSpPr>
          <p:cNvPr id="35" name="Прямоугольник 34"/>
          <p:cNvSpPr/>
          <p:nvPr/>
        </p:nvSpPr>
        <p:spPr>
          <a:xfrm>
            <a:off x="1187624" y="1636001"/>
            <a:ext cx="6912768" cy="554462"/>
          </a:xfrm>
          <a:prstGeom prst="rect">
            <a:avLst/>
          </a:prstGeom>
          <a:solidFill>
            <a:srgbClr val="00B050"/>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5" name="Овал 6"/>
          <p:cNvSpPr/>
          <p:nvPr/>
        </p:nvSpPr>
        <p:spPr>
          <a:xfrm>
            <a:off x="1327172"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en-US"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5</a:t>
            </a:r>
            <a:endParaRPr lang="ru-RU" sz="3000" dirty="0">
              <a:latin typeface="Arial" pitchFamily="34" charset="0"/>
              <a:cs typeface="Arial" pitchFamily="34" charset="0"/>
            </a:endParaRPr>
          </a:p>
        </p:txBody>
      </p:sp>
      <p:sp>
        <p:nvSpPr>
          <p:cNvPr id="46" name="Овал 45"/>
          <p:cNvSpPr/>
          <p:nvPr/>
        </p:nvSpPr>
        <p:spPr>
          <a:xfrm>
            <a:off x="2110850"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en-US"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1</a:t>
            </a:r>
            <a:endParaRPr lang="ru-RU" sz="3000" dirty="0">
              <a:latin typeface="Arial" pitchFamily="34" charset="0"/>
              <a:cs typeface="Arial" pitchFamily="34" charset="0"/>
            </a:endParaRPr>
          </a:p>
        </p:txBody>
      </p:sp>
      <p:sp>
        <p:nvSpPr>
          <p:cNvPr id="47" name="Овал 46"/>
          <p:cNvSpPr/>
          <p:nvPr/>
        </p:nvSpPr>
        <p:spPr>
          <a:xfrm>
            <a:off x="2894529"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en-US"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0</a:t>
            </a:r>
            <a:endParaRPr lang="ru-RU"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42" name="Овал 41"/>
          <p:cNvSpPr/>
          <p:nvPr/>
        </p:nvSpPr>
        <p:spPr>
          <a:xfrm>
            <a:off x="3678207"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0" rtlCol="0" anchor="ctr"/>
          <a:lstStyle/>
          <a:p>
            <a:pPr algn="ct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х</a:t>
            </a:r>
            <a:endParaRPr lang="ru-RU" sz="2400" dirty="0">
              <a:latin typeface="Arial" pitchFamily="34" charset="0"/>
              <a:cs typeface="Arial" pitchFamily="34" charset="0"/>
            </a:endParaRPr>
          </a:p>
        </p:txBody>
      </p:sp>
      <p:sp>
        <p:nvSpPr>
          <p:cNvPr id="43" name="Овал 42"/>
          <p:cNvSpPr/>
          <p:nvPr/>
        </p:nvSpPr>
        <p:spPr>
          <a:xfrm>
            <a:off x="4461885"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8</a:t>
            </a:r>
            <a:endParaRPr lang="ru-RU" sz="3000" dirty="0">
              <a:latin typeface="Arial" pitchFamily="34" charset="0"/>
              <a:cs typeface="Arial" pitchFamily="34" charset="0"/>
            </a:endParaRPr>
          </a:p>
        </p:txBody>
      </p:sp>
      <p:sp>
        <p:nvSpPr>
          <p:cNvPr id="44" name="Овал 43"/>
          <p:cNvSpPr/>
          <p:nvPr/>
        </p:nvSpPr>
        <p:spPr>
          <a:xfrm>
            <a:off x="5245564"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4</a:t>
            </a:r>
            <a:endParaRPr lang="ru-RU"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39" name="Овал 38"/>
          <p:cNvSpPr/>
          <p:nvPr/>
        </p:nvSpPr>
        <p:spPr>
          <a:xfrm>
            <a:off x="6029242"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9</a:t>
            </a:r>
            <a:endParaRPr lang="ru-RU" sz="3000" dirty="0">
              <a:latin typeface="Arial" pitchFamily="34" charset="0"/>
              <a:cs typeface="Arial" pitchFamily="34" charset="0"/>
            </a:endParaRPr>
          </a:p>
        </p:txBody>
      </p:sp>
      <p:sp>
        <p:nvSpPr>
          <p:cNvPr id="40" name="Овал 39"/>
          <p:cNvSpPr/>
          <p:nvPr/>
        </p:nvSpPr>
        <p:spPr>
          <a:xfrm>
            <a:off x="6812920"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2</a:t>
            </a:r>
            <a:endParaRPr lang="ru-RU" sz="3000" dirty="0">
              <a:latin typeface="Arial" pitchFamily="34" charset="0"/>
              <a:cs typeface="Arial" pitchFamily="34" charset="0"/>
            </a:endParaRPr>
          </a:p>
        </p:txBody>
      </p:sp>
      <p:sp>
        <p:nvSpPr>
          <p:cNvPr id="41" name="Овал 40"/>
          <p:cNvSpPr/>
          <p:nvPr/>
        </p:nvSpPr>
        <p:spPr>
          <a:xfrm>
            <a:off x="7596599"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0</a:t>
            </a:r>
            <a:endParaRPr lang="ru-RU" sz="3000" dirty="0">
              <a:latin typeface="Arial" pitchFamily="34" charset="0"/>
              <a:cs typeface="Arial" pitchFamily="34" charset="0"/>
            </a:endParaRPr>
          </a:p>
        </p:txBody>
      </p:sp>
      <p:sp>
        <p:nvSpPr>
          <p:cNvPr id="21" name="Прямоугольник 20"/>
          <p:cNvSpPr/>
          <p:nvPr/>
        </p:nvSpPr>
        <p:spPr>
          <a:xfrm>
            <a:off x="1187624" y="2291274"/>
            <a:ext cx="6912768" cy="554462"/>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2" name="Овал 6"/>
          <p:cNvSpPr/>
          <p:nvPr/>
        </p:nvSpPr>
        <p:spPr>
          <a:xfrm>
            <a:off x="1327172"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a:t>
            </a:r>
            <a:endParaRPr lang="ru-RU" sz="2400" dirty="0">
              <a:latin typeface="Arial" pitchFamily="34" charset="0"/>
              <a:cs typeface="Arial" pitchFamily="34" charset="0"/>
            </a:endParaRPr>
          </a:p>
        </p:txBody>
      </p:sp>
      <p:sp>
        <p:nvSpPr>
          <p:cNvPr id="33" name="Овал 32"/>
          <p:cNvSpPr/>
          <p:nvPr/>
        </p:nvSpPr>
        <p:spPr>
          <a:xfrm>
            <a:off x="2110850"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a:t>
            </a:r>
            <a:endParaRPr lang="ru-RU" sz="2400" dirty="0">
              <a:latin typeface="Arial" pitchFamily="34" charset="0"/>
              <a:cs typeface="Arial" pitchFamily="34" charset="0"/>
            </a:endParaRPr>
          </a:p>
        </p:txBody>
      </p:sp>
      <p:sp>
        <p:nvSpPr>
          <p:cNvPr id="34" name="Овал 33"/>
          <p:cNvSpPr/>
          <p:nvPr/>
        </p:nvSpPr>
        <p:spPr>
          <a:xfrm>
            <a:off x="2894529"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8</a:t>
            </a:r>
            <a:endParaRPr lang="ru-RU"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29" name="Овал 28"/>
          <p:cNvSpPr/>
          <p:nvPr/>
        </p:nvSpPr>
        <p:spPr>
          <a:xfrm>
            <a:off x="3678207"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0</a:t>
            </a:r>
            <a:endParaRPr lang="ru-RU" sz="3000" dirty="0">
              <a:latin typeface="Arial" pitchFamily="34" charset="0"/>
              <a:cs typeface="Arial" pitchFamily="34" charset="0"/>
            </a:endParaRPr>
          </a:p>
        </p:txBody>
      </p:sp>
      <p:sp>
        <p:nvSpPr>
          <p:cNvPr id="30" name="Овал 29"/>
          <p:cNvSpPr/>
          <p:nvPr/>
        </p:nvSpPr>
        <p:spPr>
          <a:xfrm>
            <a:off x="4461885"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3</a:t>
            </a:r>
            <a:endParaRPr lang="ru-RU" sz="3000" dirty="0">
              <a:latin typeface="Arial" pitchFamily="34" charset="0"/>
              <a:cs typeface="Arial" pitchFamily="34" charset="0"/>
            </a:endParaRPr>
          </a:p>
        </p:txBody>
      </p:sp>
      <p:sp>
        <p:nvSpPr>
          <p:cNvPr id="31" name="Овал 30"/>
          <p:cNvSpPr/>
          <p:nvPr/>
        </p:nvSpPr>
        <p:spPr>
          <a:xfrm>
            <a:off x="5245564"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0</a:t>
            </a:r>
            <a:endParaRPr lang="ru-RU"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26" name="Овал 25"/>
          <p:cNvSpPr/>
          <p:nvPr/>
        </p:nvSpPr>
        <p:spPr>
          <a:xfrm>
            <a:off x="6029242"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5</a:t>
            </a:r>
            <a:endParaRPr lang="ru-RU" sz="3000" dirty="0">
              <a:latin typeface="Arial" pitchFamily="34" charset="0"/>
              <a:cs typeface="Arial" pitchFamily="34" charset="0"/>
            </a:endParaRPr>
          </a:p>
        </p:txBody>
      </p:sp>
      <p:sp>
        <p:nvSpPr>
          <p:cNvPr id="27" name="Овал 26"/>
          <p:cNvSpPr/>
          <p:nvPr/>
        </p:nvSpPr>
        <p:spPr>
          <a:xfrm>
            <a:off x="6812920"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7</a:t>
            </a:r>
            <a:endParaRPr lang="ru-RU" sz="3000" dirty="0">
              <a:latin typeface="Arial" pitchFamily="34" charset="0"/>
              <a:cs typeface="Arial" pitchFamily="34" charset="0"/>
            </a:endParaRPr>
          </a:p>
        </p:txBody>
      </p:sp>
      <p:sp>
        <p:nvSpPr>
          <p:cNvPr id="28" name="Овал 27"/>
          <p:cNvSpPr/>
          <p:nvPr/>
        </p:nvSpPr>
        <p:spPr>
          <a:xfrm>
            <a:off x="7596599"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a:t>
            </a:r>
            <a:endParaRPr lang="ru-RU" sz="2400" dirty="0">
              <a:latin typeface="Arial" pitchFamily="34" charset="0"/>
              <a:cs typeface="Arial" pitchFamily="34" charset="0"/>
            </a:endParaRPr>
          </a:p>
        </p:txBody>
      </p:sp>
      <p:sp>
        <p:nvSpPr>
          <p:cNvPr id="8" name="Прямоугольник 7"/>
          <p:cNvSpPr/>
          <p:nvPr/>
        </p:nvSpPr>
        <p:spPr>
          <a:xfrm>
            <a:off x="1187624" y="2946546"/>
            <a:ext cx="6912768" cy="55446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
        <p:nvSpPr>
          <p:cNvPr id="18" name="Овал 6"/>
          <p:cNvSpPr/>
          <p:nvPr/>
        </p:nvSpPr>
        <p:spPr>
          <a:xfrm>
            <a:off x="1327172"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1</a:t>
            </a:r>
            <a:endParaRPr lang="ru-RU" sz="3000" dirty="0">
              <a:latin typeface="Arial" pitchFamily="34" charset="0"/>
              <a:cs typeface="Arial" pitchFamily="34" charset="0"/>
            </a:endParaRPr>
          </a:p>
        </p:txBody>
      </p:sp>
      <p:sp>
        <p:nvSpPr>
          <p:cNvPr id="19" name="Овал 18"/>
          <p:cNvSpPr/>
          <p:nvPr/>
        </p:nvSpPr>
        <p:spPr>
          <a:xfrm>
            <a:off x="2110850"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9</a:t>
            </a:r>
            <a:endParaRPr lang="ru-RU" sz="3000" dirty="0">
              <a:latin typeface="Arial" pitchFamily="34" charset="0"/>
              <a:cs typeface="Arial" pitchFamily="34" charset="0"/>
            </a:endParaRPr>
          </a:p>
        </p:txBody>
      </p:sp>
      <p:sp>
        <p:nvSpPr>
          <p:cNvPr id="20" name="Овал 19"/>
          <p:cNvSpPr/>
          <p:nvPr/>
        </p:nvSpPr>
        <p:spPr>
          <a:xfrm>
            <a:off x="2894529"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en-US"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0</a:t>
            </a:r>
            <a:endParaRPr lang="ru-RU"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15" name="Овал 14"/>
          <p:cNvSpPr/>
          <p:nvPr/>
        </p:nvSpPr>
        <p:spPr>
          <a:xfrm>
            <a:off x="3678207"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a:t>
            </a:r>
            <a:endParaRPr lang="ru-RU" sz="2400" dirty="0">
              <a:latin typeface="Arial" pitchFamily="34" charset="0"/>
              <a:cs typeface="Arial" pitchFamily="34" charset="0"/>
            </a:endParaRPr>
          </a:p>
        </p:txBody>
      </p:sp>
      <p:sp>
        <p:nvSpPr>
          <p:cNvPr id="16" name="Овал 15"/>
          <p:cNvSpPr/>
          <p:nvPr/>
        </p:nvSpPr>
        <p:spPr>
          <a:xfrm>
            <a:off x="4461885"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0</a:t>
            </a:r>
            <a:endParaRPr lang="ru-RU" sz="3000" dirty="0">
              <a:latin typeface="Arial" pitchFamily="34" charset="0"/>
              <a:cs typeface="Arial" pitchFamily="34" charset="0"/>
            </a:endParaRPr>
          </a:p>
        </p:txBody>
      </p:sp>
      <p:sp>
        <p:nvSpPr>
          <p:cNvPr id="17" name="Овал 16"/>
          <p:cNvSpPr/>
          <p:nvPr/>
        </p:nvSpPr>
        <p:spPr>
          <a:xfrm>
            <a:off x="5245564"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2</a:t>
            </a:r>
            <a:endParaRPr lang="ru-RU"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12" name="Овал 11"/>
          <p:cNvSpPr/>
          <p:nvPr/>
        </p:nvSpPr>
        <p:spPr>
          <a:xfrm>
            <a:off x="6029242"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9</a:t>
            </a:r>
            <a:endParaRPr lang="ru-RU" sz="3000" dirty="0">
              <a:latin typeface="Arial" pitchFamily="34" charset="0"/>
              <a:cs typeface="Arial" pitchFamily="34" charset="0"/>
            </a:endParaRPr>
          </a:p>
        </p:txBody>
      </p:sp>
      <p:sp>
        <p:nvSpPr>
          <p:cNvPr id="13" name="Овал 12"/>
          <p:cNvSpPr/>
          <p:nvPr/>
        </p:nvSpPr>
        <p:spPr>
          <a:xfrm>
            <a:off x="6812920"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6</a:t>
            </a:r>
            <a:endParaRPr lang="ru-RU" sz="3000" dirty="0">
              <a:latin typeface="Arial" pitchFamily="34" charset="0"/>
              <a:cs typeface="Arial" pitchFamily="34" charset="0"/>
            </a:endParaRPr>
          </a:p>
        </p:txBody>
      </p:sp>
      <p:sp>
        <p:nvSpPr>
          <p:cNvPr id="14" name="Овал 13"/>
          <p:cNvSpPr/>
          <p:nvPr/>
        </p:nvSpPr>
        <p:spPr>
          <a:xfrm>
            <a:off x="7596599"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a:t>
            </a:r>
            <a:endParaRPr lang="ru-RU" sz="2400" dirty="0">
              <a:latin typeface="Arial" pitchFamily="34" charset="0"/>
              <a:cs typeface="Arial" pitchFamily="34" charset="0"/>
            </a:endParaRPr>
          </a:p>
        </p:txBody>
      </p:sp>
      <p:sp>
        <p:nvSpPr>
          <p:cNvPr id="64" name="TextBox 63"/>
          <p:cNvSpPr txBox="1"/>
          <p:nvPr/>
        </p:nvSpPr>
        <p:spPr>
          <a:xfrm>
            <a:off x="539552" y="3933056"/>
            <a:ext cx="8136904" cy="178510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200" b="1" dirty="0" smtClean="0">
                <a:latin typeface="Arial" pitchFamily="34" charset="0"/>
                <a:cs typeface="Arial" pitchFamily="34" charset="0"/>
              </a:rPr>
              <a:t>Соединив пустые отверстия красной перфорационной ленты с числовыми лентами, выпиши числа и знаки примера. Решив пример, ты узнаешь количество имен, которые увековечены на мемориальных досках Балканского мемориального кладбища. </a:t>
            </a:r>
            <a:endParaRPr lang="ru-RU" sz="2200" b="1" dirty="0">
              <a:latin typeface="Arial" pitchFamily="34" charset="0"/>
              <a:cs typeface="Arial" pitchFamily="34" charset="0"/>
            </a:endParaRPr>
          </a:p>
        </p:txBody>
      </p:sp>
      <p:sp>
        <p:nvSpPr>
          <p:cNvPr id="61" name="Скругленный прямоугольник 60">
            <a:hlinkClick r:id="rId2" action="ppaction://hlinksldjump"/>
          </p:cNvPr>
          <p:cNvSpPr/>
          <p:nvPr/>
        </p:nvSpPr>
        <p:spPr>
          <a:xfrm>
            <a:off x="7884368" y="6165304"/>
            <a:ext cx="1152128"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t>ОТВЕТ</a:t>
            </a:r>
            <a:endParaRPr lang="ru-RU" b="1" dirty="0"/>
          </a:p>
        </p:txBody>
      </p:sp>
      <p:sp>
        <p:nvSpPr>
          <p:cNvPr id="63"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50" name="Picture 2" descr="http://fffreedom.ru/wp-content/uploads/2014/07/strelka.png">
            <a:hlinkClick r:id="rId3" action="ppaction://hlinksldjump"/>
          </p:cNvPr>
          <p:cNvPicPr>
            <a:picLocks noChangeAspect="1" noChangeArrowheads="1"/>
          </p:cNvPicPr>
          <p:nvPr/>
        </p:nvPicPr>
        <p:blipFill>
          <a:blip r:embed="rId4"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46"/>
                                        </p:tgtEl>
                                      </p:cBhvr>
                                    </p:animEffect>
                                    <p:set>
                                      <p:cBhvr>
                                        <p:cTn id="7" dur="1" fill="hold">
                                          <p:stCondLst>
                                            <p:cond delay="499"/>
                                          </p:stCondLst>
                                        </p:cTn>
                                        <p:tgtEl>
                                          <p:spTgt spid="46"/>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43"/>
                                        </p:tgtEl>
                                      </p:cBhvr>
                                    </p:animEffect>
                                    <p:set>
                                      <p:cBhvr>
                                        <p:cTn id="10" dur="1" fill="hold">
                                          <p:stCondLst>
                                            <p:cond delay="499"/>
                                          </p:stCondLst>
                                        </p:cTn>
                                        <p:tgtEl>
                                          <p:spTgt spid="43"/>
                                        </p:tgtEl>
                                        <p:attrNameLst>
                                          <p:attrName>style.visibility</p:attrName>
                                        </p:attrNameLst>
                                      </p:cBhvr>
                                      <p:to>
                                        <p:strVal val="hidden"/>
                                      </p:to>
                                    </p:set>
                                  </p:childTnLst>
                                </p:cTn>
                              </p:par>
                              <p:par>
                                <p:cTn id="11" presetID="9" presetClass="exit" presetSubtype="0" fill="hold" grpId="0" nodeType="withEffect">
                                  <p:stCondLst>
                                    <p:cond delay="0"/>
                                  </p:stCondLst>
                                  <p:childTnLst>
                                    <p:animEffect transition="out" filter="dissolve">
                                      <p:cBhvr>
                                        <p:cTn id="12" dur="500"/>
                                        <p:tgtEl>
                                          <p:spTgt spid="39"/>
                                        </p:tgtEl>
                                      </p:cBhvr>
                                    </p:animEffect>
                                    <p:set>
                                      <p:cBhvr>
                                        <p:cTn id="13" dur="1" fill="hold">
                                          <p:stCondLst>
                                            <p:cond delay="499"/>
                                          </p:stCondLst>
                                        </p:cTn>
                                        <p:tgtEl>
                                          <p:spTgt spid="39"/>
                                        </p:tgtEl>
                                        <p:attrNameLst>
                                          <p:attrName>style.visibility</p:attrName>
                                        </p:attrNameLst>
                                      </p:cBhvr>
                                      <p:to>
                                        <p:strVal val="hidden"/>
                                      </p:to>
                                    </p:set>
                                  </p:childTnLst>
                                </p:cTn>
                              </p:par>
                              <p:par>
                                <p:cTn id="14" presetID="9" presetClass="exit" presetSubtype="0" fill="hold" grpId="0" nodeType="withEffect">
                                  <p:stCondLst>
                                    <p:cond delay="0"/>
                                  </p:stCondLst>
                                  <p:childTnLst>
                                    <p:animEffect transition="out" filter="dissolve">
                                      <p:cBhvr>
                                        <p:cTn id="15" dur="500"/>
                                        <p:tgtEl>
                                          <p:spTgt spid="40"/>
                                        </p:tgtEl>
                                      </p:cBhvr>
                                    </p:animEffect>
                                    <p:set>
                                      <p:cBhvr>
                                        <p:cTn id="16" dur="1" fill="hold">
                                          <p:stCondLst>
                                            <p:cond delay="499"/>
                                          </p:stCondLst>
                                        </p:cTn>
                                        <p:tgtEl>
                                          <p:spTgt spid="40"/>
                                        </p:tgtEl>
                                        <p:attrNameLst>
                                          <p:attrName>style.visibility</p:attrName>
                                        </p:attrNameLst>
                                      </p:cBhvr>
                                      <p:to>
                                        <p:strVal val="hidden"/>
                                      </p:to>
                                    </p:set>
                                  </p:childTnLst>
                                </p:cTn>
                              </p:par>
                              <p:par>
                                <p:cTn id="17" presetID="9" presetClass="exit" presetSubtype="0" fill="hold" grpId="0" nodeType="withEffect">
                                  <p:stCondLst>
                                    <p:cond delay="0"/>
                                  </p:stCondLst>
                                  <p:childTnLst>
                                    <p:animEffect transition="out" filter="dissolve">
                                      <p:cBhvr>
                                        <p:cTn id="18" dur="500"/>
                                        <p:tgtEl>
                                          <p:spTgt spid="33"/>
                                        </p:tgtEl>
                                      </p:cBhvr>
                                    </p:animEffect>
                                    <p:set>
                                      <p:cBhvr>
                                        <p:cTn id="19" dur="1" fill="hold">
                                          <p:stCondLst>
                                            <p:cond delay="499"/>
                                          </p:stCondLst>
                                        </p:cTn>
                                        <p:tgtEl>
                                          <p:spTgt spid="33"/>
                                        </p:tgtEl>
                                        <p:attrNameLst>
                                          <p:attrName>style.visibility</p:attrName>
                                        </p:attrNameLst>
                                      </p:cBhvr>
                                      <p:to>
                                        <p:strVal val="hidden"/>
                                      </p:to>
                                    </p:set>
                                  </p:childTnLst>
                                </p:cTn>
                              </p:par>
                              <p:par>
                                <p:cTn id="20" presetID="9" presetClass="exit" presetSubtype="0" fill="hold" grpId="0" nodeType="withEffect">
                                  <p:stCondLst>
                                    <p:cond delay="0"/>
                                  </p:stCondLst>
                                  <p:childTnLst>
                                    <p:animEffect transition="out" filter="dissolve">
                                      <p:cBhvr>
                                        <p:cTn id="21" dur="500"/>
                                        <p:tgtEl>
                                          <p:spTgt spid="30"/>
                                        </p:tgtEl>
                                      </p:cBhvr>
                                    </p:animEffect>
                                    <p:set>
                                      <p:cBhvr>
                                        <p:cTn id="22" dur="1" fill="hold">
                                          <p:stCondLst>
                                            <p:cond delay="499"/>
                                          </p:stCondLst>
                                        </p:cTn>
                                        <p:tgtEl>
                                          <p:spTgt spid="30"/>
                                        </p:tgtEl>
                                        <p:attrNameLst>
                                          <p:attrName>style.visibility</p:attrName>
                                        </p:attrNameLst>
                                      </p:cBhvr>
                                      <p:to>
                                        <p:strVal val="hidden"/>
                                      </p:to>
                                    </p:set>
                                  </p:childTnLst>
                                </p:cTn>
                              </p:par>
                              <p:par>
                                <p:cTn id="23" presetID="9" presetClass="exit" presetSubtype="0" fill="hold" grpId="0" nodeType="withEffect">
                                  <p:stCondLst>
                                    <p:cond delay="0"/>
                                  </p:stCondLst>
                                  <p:childTnLst>
                                    <p:animEffect transition="out" filter="dissolve">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par>
                                <p:cTn id="26" presetID="9" presetClass="exit" presetSubtype="0" fill="hold" grpId="0" nodeType="withEffect">
                                  <p:stCondLst>
                                    <p:cond delay="0"/>
                                  </p:stCondLst>
                                  <p:childTnLst>
                                    <p:animEffect transition="out" filter="dissolve">
                                      <p:cBhvr>
                                        <p:cTn id="27" dur="500"/>
                                        <p:tgtEl>
                                          <p:spTgt spid="27"/>
                                        </p:tgtEl>
                                      </p:cBhvr>
                                    </p:animEffect>
                                    <p:set>
                                      <p:cBhvr>
                                        <p:cTn id="28" dur="1" fill="hold">
                                          <p:stCondLst>
                                            <p:cond delay="499"/>
                                          </p:stCondLst>
                                        </p:cTn>
                                        <p:tgtEl>
                                          <p:spTgt spid="27"/>
                                        </p:tgtEl>
                                        <p:attrNameLst>
                                          <p:attrName>style.visibility</p:attrName>
                                        </p:attrNameLst>
                                      </p:cBhvr>
                                      <p:to>
                                        <p:strVal val="hidden"/>
                                      </p:to>
                                    </p:set>
                                  </p:childTnLst>
                                </p:cTn>
                              </p:par>
                              <p:par>
                                <p:cTn id="29" presetID="9" presetClass="exit" presetSubtype="0" fill="hold" grpId="0" nodeType="withEffect">
                                  <p:stCondLst>
                                    <p:cond delay="0"/>
                                  </p:stCondLst>
                                  <p:childTnLst>
                                    <p:animEffect transition="out" filter="dissolve">
                                      <p:cBhvr>
                                        <p:cTn id="30" dur="500"/>
                                        <p:tgtEl>
                                          <p:spTgt spid="19"/>
                                        </p:tgtEl>
                                      </p:cBhvr>
                                    </p:animEffect>
                                    <p:set>
                                      <p:cBhvr>
                                        <p:cTn id="31" dur="1" fill="hold">
                                          <p:stCondLst>
                                            <p:cond delay="499"/>
                                          </p:stCondLst>
                                        </p:cTn>
                                        <p:tgtEl>
                                          <p:spTgt spid="19"/>
                                        </p:tgtEl>
                                        <p:attrNameLst>
                                          <p:attrName>style.visibility</p:attrName>
                                        </p:attrNameLst>
                                      </p:cBhvr>
                                      <p:to>
                                        <p:strVal val="hidden"/>
                                      </p:to>
                                    </p:set>
                                  </p:childTnLst>
                                </p:cTn>
                              </p:par>
                              <p:par>
                                <p:cTn id="32" presetID="9" presetClass="exit" presetSubtype="0" fill="hold" grpId="0" nodeType="withEffect">
                                  <p:stCondLst>
                                    <p:cond delay="0"/>
                                  </p:stCondLst>
                                  <p:childTnLst>
                                    <p:animEffect transition="out" filter="dissolve">
                                      <p:cBhvr>
                                        <p:cTn id="33" dur="500"/>
                                        <p:tgtEl>
                                          <p:spTgt spid="16"/>
                                        </p:tgtEl>
                                      </p:cBhvr>
                                    </p:animEffect>
                                    <p:set>
                                      <p:cBhvr>
                                        <p:cTn id="34" dur="1" fill="hold">
                                          <p:stCondLst>
                                            <p:cond delay="499"/>
                                          </p:stCondLst>
                                        </p:cTn>
                                        <p:tgtEl>
                                          <p:spTgt spid="16"/>
                                        </p:tgtEl>
                                        <p:attrNameLst>
                                          <p:attrName>style.visibility</p:attrName>
                                        </p:attrNameLst>
                                      </p:cBhvr>
                                      <p:to>
                                        <p:strVal val="hidden"/>
                                      </p:to>
                                    </p:set>
                                  </p:childTnLst>
                                </p:cTn>
                              </p:par>
                              <p:par>
                                <p:cTn id="35" presetID="9" presetClass="exit" presetSubtype="0" fill="hold" grpId="0" nodeType="withEffect">
                                  <p:stCondLst>
                                    <p:cond delay="0"/>
                                  </p:stCondLst>
                                  <p:childTnLst>
                                    <p:animEffect transition="out" filter="dissolv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par>
                                <p:cTn id="38" presetID="9" presetClass="exit" presetSubtype="0" fill="hold" grpId="0" nodeType="withEffect">
                                  <p:stCondLst>
                                    <p:cond delay="0"/>
                                  </p:stCondLst>
                                  <p:childTnLst>
                                    <p:animEffect transition="out" filter="dissolv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3" grpId="0" animBg="1"/>
      <p:bldP spid="39" grpId="0" animBg="1"/>
      <p:bldP spid="40" grpId="0" animBg="1"/>
      <p:bldP spid="33" grpId="0" animBg="1"/>
      <p:bldP spid="30" grpId="0" animBg="1"/>
      <p:bldP spid="26" grpId="0" animBg="1"/>
      <p:bldP spid="27" grpId="0" animBg="1"/>
      <p:bldP spid="19" grpId="0" animBg="1"/>
      <p:bldP spid="16"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1"/>
          <p:cNvSpPr>
            <a:spLocks noGrp="1"/>
          </p:cNvSpPr>
          <p:nvPr>
            <p:ph type="title"/>
          </p:nvPr>
        </p:nvSpPr>
        <p:spPr>
          <a:xfrm>
            <a:off x="2051720" y="188640"/>
            <a:ext cx="5328592" cy="634082"/>
          </a:xfrm>
        </p:spPr>
        <p:style>
          <a:lnRef idx="0">
            <a:schemeClr val="accent2"/>
          </a:lnRef>
          <a:fillRef idx="3">
            <a:schemeClr val="accent2"/>
          </a:fillRef>
          <a:effectRef idx="3">
            <a:schemeClr val="accent2"/>
          </a:effectRef>
          <a:fontRef idx="minor">
            <a:schemeClr val="lt1"/>
          </a:fontRef>
        </p:style>
        <p:txBody>
          <a:bodyPr rtlCol="0">
            <a:normAutofit fontScale="90000"/>
          </a:bodyPr>
          <a:lstStyle/>
          <a:p>
            <a:pPr eaLnBrk="1" fontAlgn="auto" hangingPunct="1">
              <a:spcAft>
                <a:spcPts val="0"/>
              </a:spcAft>
              <a:defRPr/>
            </a:pPr>
            <a:r>
              <a:rPr lang="ru-RU" sz="3600" b="1" dirty="0" smtClean="0"/>
              <a:t>ОПИСАНИЕ ПРОЕКТА</a:t>
            </a:r>
            <a:endParaRPr lang="ru-RU" sz="3600" b="1" dirty="0"/>
          </a:p>
        </p:txBody>
      </p:sp>
      <p:sp>
        <p:nvSpPr>
          <p:cNvPr id="3" name="Содержимое 2"/>
          <p:cNvSpPr>
            <a:spLocks noGrp="1"/>
          </p:cNvSpPr>
          <p:nvPr>
            <p:ph idx="1"/>
          </p:nvPr>
        </p:nvSpPr>
        <p:spPr>
          <a:xfrm>
            <a:off x="107504" y="908720"/>
            <a:ext cx="8928992" cy="792088"/>
          </a:xfrm>
        </p:spPr>
        <p:style>
          <a:lnRef idx="1">
            <a:schemeClr val="accent6"/>
          </a:lnRef>
          <a:fillRef idx="2">
            <a:schemeClr val="accent6"/>
          </a:fillRef>
          <a:effectRef idx="1">
            <a:schemeClr val="accent6"/>
          </a:effectRef>
          <a:fontRef idx="minor">
            <a:schemeClr val="dk1"/>
          </a:fontRef>
        </p:style>
        <p:txBody>
          <a:bodyPr rtlCol="0">
            <a:noAutofit/>
          </a:bodyPr>
          <a:lstStyle/>
          <a:p>
            <a:pPr>
              <a:lnSpc>
                <a:spcPts val="2800"/>
              </a:lnSpc>
              <a:buNone/>
              <a:defRPr/>
            </a:pPr>
            <a:r>
              <a:rPr lang="ru-RU" sz="2000" b="1" dirty="0" smtClean="0">
                <a:latin typeface="Arial" pitchFamily="34" charset="0"/>
                <a:cs typeface="Arial" pitchFamily="34" charset="0"/>
              </a:rPr>
              <a:t>	</a:t>
            </a:r>
            <a:r>
              <a:rPr lang="ru-RU" sz="2000" b="1" u="sng" dirty="0" smtClean="0">
                <a:latin typeface="Arial" pitchFamily="34" charset="0"/>
                <a:cs typeface="Arial" pitchFamily="34" charset="0"/>
              </a:rPr>
              <a:t>ЦЕЛЬ </a:t>
            </a:r>
            <a:r>
              <a:rPr lang="ru-RU" sz="2000" b="1" dirty="0" smtClean="0">
                <a:latin typeface="Arial" pitchFamily="34" charset="0"/>
                <a:cs typeface="Arial" pitchFamily="34" charset="0"/>
              </a:rPr>
              <a:t>: разработка математических заданий по теме «Колпино в числах» для получения информации о городе Колпино. </a:t>
            </a:r>
          </a:p>
        </p:txBody>
      </p:sp>
      <p:sp>
        <p:nvSpPr>
          <p:cNvPr id="5" name="Содержимое 2"/>
          <p:cNvSpPr txBox="1">
            <a:spLocks/>
          </p:cNvSpPr>
          <p:nvPr/>
        </p:nvSpPr>
        <p:spPr bwMode="auto">
          <a:xfrm>
            <a:off x="1187624" y="1988840"/>
            <a:ext cx="7129462" cy="43204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pPr marL="342900" indent="-342900" algn="ctr" fontAlgn="auto">
              <a:spcBef>
                <a:spcPct val="20000"/>
              </a:spcBef>
              <a:spcAft>
                <a:spcPts val="0"/>
              </a:spcAft>
              <a:buFont typeface="Arial" pitchFamily="34" charset="0"/>
              <a:buNone/>
              <a:defRPr/>
            </a:pPr>
            <a:r>
              <a:rPr lang="ru-RU" sz="2400" b="1" dirty="0" smtClean="0">
                <a:latin typeface="Arial" pitchFamily="34" charset="0"/>
                <a:cs typeface="Arial" pitchFamily="34" charset="0"/>
              </a:rPr>
              <a:t>ЗАДАЧИ</a:t>
            </a:r>
            <a:endParaRPr lang="ru-RU" sz="2400" dirty="0"/>
          </a:p>
        </p:txBody>
      </p:sp>
      <p:sp>
        <p:nvSpPr>
          <p:cNvPr id="10" name="Содержимое 2"/>
          <p:cNvSpPr txBox="1">
            <a:spLocks/>
          </p:cNvSpPr>
          <p:nvPr/>
        </p:nvSpPr>
        <p:spPr bwMode="auto">
          <a:xfrm>
            <a:off x="1187624" y="2708920"/>
            <a:ext cx="7200900" cy="79208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pPr marL="342900" indent="-342900">
              <a:spcBef>
                <a:spcPct val="20000"/>
              </a:spcBef>
              <a:buFont typeface="Arial" pitchFamily="34" charset="0"/>
              <a:buChar char="•"/>
              <a:defRPr/>
            </a:pPr>
            <a:r>
              <a:rPr lang="ru-RU" sz="2400" b="1" dirty="0" smtClean="0">
                <a:latin typeface="Arial" pitchFamily="34" charset="0"/>
                <a:cs typeface="Arial" pitchFamily="34" charset="0"/>
              </a:rPr>
              <a:t>Составление математических заданий, отражающих историю Воинской Славы города Колпино</a:t>
            </a:r>
          </a:p>
          <a:p>
            <a:pPr marL="342900" indent="-342900" fontAlgn="auto">
              <a:spcBef>
                <a:spcPct val="20000"/>
              </a:spcBef>
              <a:spcAft>
                <a:spcPts val="0"/>
              </a:spcAft>
              <a:buFont typeface="Arial" pitchFamily="34" charset="0"/>
              <a:buChar char="•"/>
              <a:defRPr/>
            </a:pPr>
            <a:endParaRPr lang="ru-RU" sz="2400" b="1" dirty="0"/>
          </a:p>
        </p:txBody>
      </p:sp>
      <p:cxnSp>
        <p:nvCxnSpPr>
          <p:cNvPr id="18" name="Прямая соединительная линия 17"/>
          <p:cNvCxnSpPr/>
          <p:nvPr/>
        </p:nvCxnSpPr>
        <p:spPr>
          <a:xfrm>
            <a:off x="323528" y="2132856"/>
            <a:ext cx="86409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21" name="Прямая соединительная линия 20"/>
          <p:cNvCxnSpPr/>
          <p:nvPr/>
        </p:nvCxnSpPr>
        <p:spPr>
          <a:xfrm>
            <a:off x="323528" y="2132856"/>
            <a:ext cx="0" cy="2736304"/>
          </a:xfrm>
          <a:prstGeom prst="line">
            <a:avLst/>
          </a:prstGeom>
        </p:spPr>
        <p:style>
          <a:lnRef idx="3">
            <a:schemeClr val="accent2"/>
          </a:lnRef>
          <a:fillRef idx="0">
            <a:schemeClr val="accent2"/>
          </a:fillRef>
          <a:effectRef idx="2">
            <a:schemeClr val="accent2"/>
          </a:effectRef>
          <a:fontRef idx="minor">
            <a:schemeClr val="tx1"/>
          </a:fontRef>
        </p:style>
      </p:cxnSp>
      <p:cxnSp>
        <p:nvCxnSpPr>
          <p:cNvPr id="25" name="Прямая со стрелкой 24"/>
          <p:cNvCxnSpPr/>
          <p:nvPr/>
        </p:nvCxnSpPr>
        <p:spPr>
          <a:xfrm>
            <a:off x="323528" y="4005064"/>
            <a:ext cx="86360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0" name="Содержимое 2"/>
          <p:cNvSpPr txBox="1">
            <a:spLocks/>
          </p:cNvSpPr>
          <p:nvPr/>
        </p:nvSpPr>
        <p:spPr bwMode="auto">
          <a:xfrm>
            <a:off x="395536" y="5445224"/>
            <a:ext cx="8496944" cy="100811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lstStyle/>
          <a:p>
            <a:pPr marL="342900" indent="-342900" fontAlgn="auto">
              <a:spcBef>
                <a:spcPct val="20000"/>
              </a:spcBef>
              <a:spcAft>
                <a:spcPts val="0"/>
              </a:spcAft>
              <a:buFont typeface="Arial" pitchFamily="34" charset="0"/>
              <a:buNone/>
              <a:defRPr/>
            </a:pPr>
            <a:r>
              <a:rPr lang="ru-RU" sz="2000" b="1" u="sng" dirty="0" smtClean="0">
                <a:latin typeface="Arial" pitchFamily="34" charset="0"/>
                <a:cs typeface="Arial" pitchFamily="34" charset="0"/>
              </a:rPr>
              <a:t>Новизна проекта:</a:t>
            </a:r>
            <a:r>
              <a:rPr lang="ru-RU" sz="2000" b="1" dirty="0" smtClean="0">
                <a:latin typeface="Arial" pitchFamily="34" charset="0"/>
                <a:cs typeface="Arial" pitchFamily="34" charset="0"/>
              </a:rPr>
              <a:t> учебники математики составлены в масштабах страны и не содержат задания, отражающие историю отдельно взятого населенного пункта</a:t>
            </a:r>
            <a:endParaRPr lang="ru-RU" sz="2000" b="1" dirty="0"/>
          </a:p>
        </p:txBody>
      </p:sp>
      <p:cxnSp>
        <p:nvCxnSpPr>
          <p:cNvPr id="16" name="Прямая со стрелкой 15"/>
          <p:cNvCxnSpPr/>
          <p:nvPr/>
        </p:nvCxnSpPr>
        <p:spPr>
          <a:xfrm>
            <a:off x="323528" y="3356992"/>
            <a:ext cx="86360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7" name="Содержимое 2"/>
          <p:cNvSpPr txBox="1">
            <a:spLocks/>
          </p:cNvSpPr>
          <p:nvPr/>
        </p:nvSpPr>
        <p:spPr bwMode="auto">
          <a:xfrm>
            <a:off x="1187624" y="4509120"/>
            <a:ext cx="7200900" cy="792088"/>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lstStyle/>
          <a:p>
            <a:pPr marL="457200" lvl="0" indent="-457200">
              <a:buFont typeface="Arial" pitchFamily="34" charset="0"/>
              <a:buChar char="•"/>
            </a:pPr>
            <a:r>
              <a:rPr lang="ru-RU" sz="2000" b="1" dirty="0" smtClean="0">
                <a:latin typeface="Arial" pitchFamily="34" charset="0"/>
                <a:cs typeface="Arial" pitchFamily="34" charset="0"/>
              </a:rPr>
              <a:t>Воспитание патриотизма, чувства гордости за героическое прошлое своих соотечественников.</a:t>
            </a:r>
            <a:endParaRPr lang="ru-RU" sz="2000" b="1" dirty="0">
              <a:latin typeface="Arial" pitchFamily="34" charset="0"/>
              <a:cs typeface="Arial" pitchFamily="34" charset="0"/>
            </a:endParaRPr>
          </a:p>
        </p:txBody>
      </p:sp>
      <p:sp>
        <p:nvSpPr>
          <p:cNvPr id="14" name="Содержимое 2"/>
          <p:cNvSpPr txBox="1">
            <a:spLocks/>
          </p:cNvSpPr>
          <p:nvPr/>
        </p:nvSpPr>
        <p:spPr bwMode="auto">
          <a:xfrm>
            <a:off x="1187624" y="3717032"/>
            <a:ext cx="7200900" cy="504056"/>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lstStyle/>
          <a:p>
            <a:pPr marL="342900" indent="-342900" fontAlgn="auto">
              <a:lnSpc>
                <a:spcPts val="2500"/>
              </a:lnSpc>
              <a:spcBef>
                <a:spcPct val="20000"/>
              </a:spcBef>
              <a:spcAft>
                <a:spcPts val="0"/>
              </a:spcAft>
              <a:buFont typeface="Arial" pitchFamily="34" charset="0"/>
              <a:buChar char="•"/>
              <a:defRPr/>
            </a:pPr>
            <a:r>
              <a:rPr lang="ru-RU" sz="2000" b="1" dirty="0" smtClean="0">
                <a:latin typeface="Arial" pitchFamily="34" charset="0"/>
                <a:cs typeface="Arial" pitchFamily="34" charset="0"/>
              </a:rPr>
              <a:t>Воспитание культуры математического мышления</a:t>
            </a:r>
            <a:endParaRPr lang="ru-RU" sz="2000" b="1" dirty="0">
              <a:latin typeface="Arial" pitchFamily="34" charset="0"/>
              <a:cs typeface="Arial" pitchFamily="34" charset="0"/>
            </a:endParaRPr>
          </a:p>
        </p:txBody>
      </p:sp>
      <p:cxnSp>
        <p:nvCxnSpPr>
          <p:cNvPr id="15" name="Прямая со стрелкой 14"/>
          <p:cNvCxnSpPr/>
          <p:nvPr/>
        </p:nvCxnSpPr>
        <p:spPr>
          <a:xfrm>
            <a:off x="323528" y="4869160"/>
            <a:ext cx="86360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2"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29"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1000" fill="hold"/>
                                        <p:tgtEl>
                                          <p:spTgt spid="18"/>
                                        </p:tgtEl>
                                        <p:attrNameLst>
                                          <p:attrName>ppt_x</p:attrName>
                                        </p:attrNameLst>
                                      </p:cBhvr>
                                      <p:tavLst>
                                        <p:tav tm="0">
                                          <p:val>
                                            <p:strVal val="#ppt_x-.2"/>
                                          </p:val>
                                        </p:tav>
                                        <p:tav tm="100000">
                                          <p:val>
                                            <p:strVal val="#ppt_x"/>
                                          </p:val>
                                        </p:tav>
                                      </p:tavLst>
                                    </p:anim>
                                    <p:anim calcmode="lin" valueType="num">
                                      <p:cBhvr>
                                        <p:cTn id="17"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18" dur="1000"/>
                                        <p:tgtEl>
                                          <p:spTgt spid="18"/>
                                        </p:tgtEl>
                                      </p:cBhvr>
                                    </p:animEffect>
                                  </p:childTnLst>
                                </p:cTn>
                              </p:par>
                              <p:par>
                                <p:cTn id="19" presetID="29"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ppt_x</p:attrName>
                                        </p:attrNameLst>
                                      </p:cBhvr>
                                      <p:tavLst>
                                        <p:tav tm="0">
                                          <p:val>
                                            <p:strVal val="#ppt_x-.2"/>
                                          </p:val>
                                        </p:tav>
                                        <p:tav tm="100000">
                                          <p:val>
                                            <p:strVal val="#ppt_x"/>
                                          </p:val>
                                        </p:tav>
                                      </p:tavLst>
                                    </p:anim>
                                    <p:anim calcmode="lin" valueType="num">
                                      <p:cBhvr>
                                        <p:cTn id="22"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1"/>
                                        </p:tgtEl>
                                      </p:cBhvr>
                                    </p:animEffect>
                                  </p:childTnLst>
                                </p:cTn>
                              </p:par>
                              <p:par>
                                <p:cTn id="24" presetID="29"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1000" fill="hold"/>
                                        <p:tgtEl>
                                          <p:spTgt spid="16"/>
                                        </p:tgtEl>
                                        <p:attrNameLst>
                                          <p:attrName>ppt_x</p:attrName>
                                        </p:attrNameLst>
                                      </p:cBhvr>
                                      <p:tavLst>
                                        <p:tav tm="0">
                                          <p:val>
                                            <p:strVal val="#ppt_x-.2"/>
                                          </p:val>
                                        </p:tav>
                                        <p:tav tm="100000">
                                          <p:val>
                                            <p:strVal val="#ppt_x"/>
                                          </p:val>
                                        </p:tav>
                                      </p:tavLst>
                                    </p:anim>
                                    <p:anim calcmode="lin" valueType="num">
                                      <p:cBhvr>
                                        <p:cTn id="27"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6"/>
                                        </p:tgtEl>
                                      </p:cBhvr>
                                    </p:animEffect>
                                  </p:childTnLst>
                                </p:cTn>
                              </p:par>
                              <p:par>
                                <p:cTn id="29" presetID="29"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1000" fill="hold"/>
                                        <p:tgtEl>
                                          <p:spTgt spid="25"/>
                                        </p:tgtEl>
                                        <p:attrNameLst>
                                          <p:attrName>ppt_x</p:attrName>
                                        </p:attrNameLst>
                                      </p:cBhvr>
                                      <p:tavLst>
                                        <p:tav tm="0">
                                          <p:val>
                                            <p:strVal val="#ppt_x-.2"/>
                                          </p:val>
                                        </p:tav>
                                        <p:tav tm="100000">
                                          <p:val>
                                            <p:strVal val="#ppt_x"/>
                                          </p:val>
                                        </p:tav>
                                      </p:tavLst>
                                    </p:anim>
                                    <p:anim calcmode="lin" valueType="num">
                                      <p:cBhvr>
                                        <p:cTn id="32"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33" dur="1000"/>
                                        <p:tgtEl>
                                          <p:spTgt spid="25"/>
                                        </p:tgtEl>
                                      </p:cBhvr>
                                    </p:animEffect>
                                  </p:childTnLst>
                                </p:cTn>
                              </p:par>
                              <p:par>
                                <p:cTn id="34" presetID="29"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ppt_x</p:attrName>
                                        </p:attrNameLst>
                                      </p:cBhvr>
                                      <p:tavLst>
                                        <p:tav tm="0">
                                          <p:val>
                                            <p:strVal val="#ppt_x-.2"/>
                                          </p:val>
                                        </p:tav>
                                        <p:tav tm="100000">
                                          <p:val>
                                            <p:strVal val="#ppt_x"/>
                                          </p:val>
                                        </p:tav>
                                      </p:tavLst>
                                    </p:anim>
                                    <p:anim calcmode="lin" valueType="num">
                                      <p:cBhvr>
                                        <p:cTn id="37"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38" dur="1000"/>
                                        <p:tgtEl>
                                          <p:spTgt spid="15"/>
                                        </p:tgtEl>
                                      </p:cBhvr>
                                    </p:animEffect>
                                  </p:childTnLst>
                                </p:cTn>
                              </p:par>
                              <p:par>
                                <p:cTn id="39" presetID="29"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ppt_x</p:attrName>
                                        </p:attrNameLst>
                                      </p:cBhvr>
                                      <p:tavLst>
                                        <p:tav tm="0">
                                          <p:val>
                                            <p:strVal val="#ppt_x-.2"/>
                                          </p:val>
                                        </p:tav>
                                        <p:tav tm="100000">
                                          <p:val>
                                            <p:strVal val="#ppt_x"/>
                                          </p:val>
                                        </p:tav>
                                      </p:tavLst>
                                    </p:anim>
                                    <p:anim calcmode="lin" valueType="num">
                                      <p:cBhvr>
                                        <p:cTn id="42"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3" dur="1000"/>
                                        <p:tgtEl>
                                          <p:spTgt spid="10"/>
                                        </p:tgtEl>
                                      </p:cBhvr>
                                    </p:animEffect>
                                  </p:childTnLst>
                                </p:cTn>
                              </p:par>
                              <p:par>
                                <p:cTn id="44" presetID="29"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1000" fill="hold"/>
                                        <p:tgtEl>
                                          <p:spTgt spid="14"/>
                                        </p:tgtEl>
                                        <p:attrNameLst>
                                          <p:attrName>ppt_x</p:attrName>
                                        </p:attrNameLst>
                                      </p:cBhvr>
                                      <p:tavLst>
                                        <p:tav tm="0">
                                          <p:val>
                                            <p:strVal val="#ppt_x-.2"/>
                                          </p:val>
                                        </p:tav>
                                        <p:tav tm="100000">
                                          <p:val>
                                            <p:strVal val="#ppt_x"/>
                                          </p:val>
                                        </p:tav>
                                      </p:tavLst>
                                    </p:anim>
                                    <p:anim calcmode="lin" valueType="num">
                                      <p:cBhvr>
                                        <p:cTn id="47"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14"/>
                                        </p:tgtEl>
                                      </p:cBhvr>
                                    </p:animEffect>
                                  </p:childTnLst>
                                </p:cTn>
                              </p:par>
                              <p:par>
                                <p:cTn id="49" presetID="29"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1000" fill="hold"/>
                                        <p:tgtEl>
                                          <p:spTgt spid="17"/>
                                        </p:tgtEl>
                                        <p:attrNameLst>
                                          <p:attrName>ppt_x</p:attrName>
                                        </p:attrNameLst>
                                      </p:cBhvr>
                                      <p:tavLst>
                                        <p:tav tm="0">
                                          <p:val>
                                            <p:strVal val="#ppt_x-.2"/>
                                          </p:val>
                                        </p:tav>
                                        <p:tav tm="100000">
                                          <p:val>
                                            <p:strVal val="#ppt_x"/>
                                          </p:val>
                                        </p:tav>
                                      </p:tavLst>
                                    </p:anim>
                                    <p:anim calcmode="lin" valueType="num">
                                      <p:cBhvr>
                                        <p:cTn id="52"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53" dur="1000"/>
                                        <p:tgtEl>
                                          <p:spTgt spid="17"/>
                                        </p:tgtEl>
                                      </p:cBhvr>
                                    </p:animEffect>
                                  </p:childTnLst>
                                </p:cTn>
                              </p:par>
                            </p:childTnLst>
                          </p:cTn>
                        </p:par>
                        <p:par>
                          <p:cTn id="54" fill="hold">
                            <p:stCondLst>
                              <p:cond delay="1500"/>
                            </p:stCondLst>
                            <p:childTnLst>
                              <p:par>
                                <p:cTn id="55" presetID="53"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0" grpId="0" animBg="1"/>
      <p:bldP spid="30" grpId="0" animBg="1"/>
      <p:bldP spid="17" grpId="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3568" y="116632"/>
            <a:ext cx="7632849" cy="492443"/>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kumimoji="0" lang="en-US" sz="2600" b="1" i="0" strike="noStrike" normalizeH="0" baseline="0" dirty="0" smtClean="0">
                <a:ln w="18415" cmpd="sng">
                  <a:solidFill>
                    <a:srgbClr val="FFFFFF"/>
                  </a:solidFill>
                  <a:prstDash val="solid"/>
                </a:ln>
                <a:solidFill>
                  <a:srgbClr val="FFFFFF"/>
                </a:solidFill>
                <a:latin typeface="Arial" pitchFamily="34" charset="0"/>
                <a:ea typeface="Calibri" pitchFamily="34" charset="0"/>
                <a:cs typeface="Arial" pitchFamily="34" charset="0"/>
              </a:rPr>
              <a:t>V</a:t>
            </a:r>
            <a:r>
              <a:rPr kumimoji="0" lang="ru-RU" sz="2600" b="1" i="0" strike="noStrike" normalizeH="0" baseline="0" dirty="0" smtClean="0">
                <a:ln w="18415" cmpd="sng">
                  <a:solidFill>
                    <a:srgbClr val="FFFFFF"/>
                  </a:solidFill>
                  <a:prstDash val="solid"/>
                </a:ln>
                <a:solidFill>
                  <a:srgbClr val="FFFFFF"/>
                </a:solidFill>
                <a:latin typeface="Arial" pitchFamily="34" charset="0"/>
                <a:ea typeface="Calibri" pitchFamily="34" charset="0"/>
                <a:cs typeface="Arial" pitchFamily="34" charset="0"/>
              </a:rPr>
              <a:t> ЭТАП. «СЛАВА</a:t>
            </a:r>
            <a:r>
              <a:rPr kumimoji="0" lang="ru-RU" sz="2600" b="1" i="0" strike="noStrike" normalizeH="0" dirty="0" smtClean="0">
                <a:ln w="18415" cmpd="sng">
                  <a:solidFill>
                    <a:srgbClr val="FFFFFF"/>
                  </a:solidFill>
                  <a:prstDash val="solid"/>
                </a:ln>
                <a:solidFill>
                  <a:srgbClr val="FFFFFF"/>
                </a:solidFill>
                <a:latin typeface="Arial" pitchFamily="34" charset="0"/>
                <a:ea typeface="Calibri" pitchFamily="34" charset="0"/>
                <a:cs typeface="Arial" pitchFamily="34" charset="0"/>
              </a:rPr>
              <a:t> И ПАМЯТЬ В ВЕКАХ</a:t>
            </a:r>
            <a:r>
              <a:rPr kumimoji="0" lang="ru-RU" sz="2600" b="1" i="0" strike="noStrike" normalizeH="0" baseline="0" dirty="0" smtClean="0">
                <a:ln w="18415" cmpd="sng">
                  <a:solidFill>
                    <a:srgbClr val="FFFFFF"/>
                  </a:solidFill>
                  <a:prstDash val="solid"/>
                </a:ln>
                <a:solidFill>
                  <a:srgbClr val="FFFFFF"/>
                </a:solidFill>
                <a:latin typeface="Arial" pitchFamily="34" charset="0"/>
                <a:ea typeface="Calibri" pitchFamily="34" charset="0"/>
                <a:cs typeface="Arial" pitchFamily="34" charset="0"/>
              </a:rPr>
              <a:t>»</a:t>
            </a:r>
            <a:endParaRPr kumimoji="0" lang="ru-RU" sz="2600" b="1" i="0" strike="noStrike" normalizeH="0" baseline="0" dirty="0" smtClean="0">
              <a:ln w="18415" cmpd="sng">
                <a:solidFill>
                  <a:srgbClr val="FFFFFF"/>
                </a:solidFill>
                <a:prstDash val="solid"/>
              </a:ln>
              <a:solidFill>
                <a:srgbClr val="FFFFFF"/>
              </a:solidFill>
              <a:latin typeface="Arial" pitchFamily="34" charset="0"/>
              <a:cs typeface="Arial" pitchFamily="34" charset="0"/>
            </a:endParaRPr>
          </a:p>
        </p:txBody>
      </p:sp>
      <p:pic>
        <p:nvPicPr>
          <p:cNvPr id="49" name="Рисунок 48" descr="C:\Users\Митя\Pictures\1Рисунок1.png"/>
          <p:cNvPicPr/>
          <p:nvPr/>
        </p:nvPicPr>
        <p:blipFill>
          <a:blip r:embed="rId2" cstate="print"/>
          <a:srcRect/>
          <a:stretch>
            <a:fillRect/>
          </a:stretch>
        </p:blipFill>
        <p:spPr bwMode="auto">
          <a:xfrm>
            <a:off x="4355976" y="2204864"/>
            <a:ext cx="3672408" cy="2304256"/>
          </a:xfrm>
          <a:prstGeom prst="rect">
            <a:avLst/>
          </a:prstGeom>
          <a:noFill/>
          <a:ln w="9525">
            <a:noFill/>
            <a:miter lim="800000"/>
            <a:headEnd/>
            <a:tailEnd/>
          </a:ln>
        </p:spPr>
      </p:pic>
      <p:pic>
        <p:nvPicPr>
          <p:cNvPr id="62" name="Рисунок 61" descr="http://www.kgainfo.spb.ru/img/wysiwyg/news/2012_07_03/vid_na_zosimova.jpg"/>
          <p:cNvPicPr/>
          <p:nvPr/>
        </p:nvPicPr>
        <p:blipFill>
          <a:blip r:embed="rId3" cstate="print"/>
          <a:srcRect l="4412" t="19801" r="9895" b="10552"/>
          <a:stretch>
            <a:fillRect/>
          </a:stretch>
        </p:blipFill>
        <p:spPr bwMode="auto">
          <a:xfrm>
            <a:off x="683568" y="2348880"/>
            <a:ext cx="3384376" cy="2016224"/>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5" name="TextBox 64"/>
          <p:cNvSpPr txBox="1"/>
          <p:nvPr/>
        </p:nvSpPr>
        <p:spPr>
          <a:xfrm>
            <a:off x="683568" y="4581128"/>
            <a:ext cx="7704856" cy="1569660"/>
          </a:xfrm>
          <a:prstGeom prst="rect">
            <a:avLst/>
          </a:prstGeom>
          <a:solidFill>
            <a:schemeClr val="bg1">
              <a:lumMod val="85000"/>
            </a:schemeClr>
          </a:solidFill>
          <a:ln>
            <a:solidFill>
              <a:schemeClr val="tx1"/>
            </a:solidFill>
          </a:ln>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ru-RU" sz="2400" b="1" dirty="0" smtClean="0">
                <a:solidFill>
                  <a:schemeClr val="tx1"/>
                </a:solidFill>
              </a:rPr>
              <a:t>33  34  23  35  13  32  16  31  23  16          14  32  34  32  15  37       </a:t>
            </a:r>
            <a:r>
              <a:rPr lang="ru-RU" sz="2400" dirty="0" smtClean="0">
                <a:solidFill>
                  <a:schemeClr val="tx1"/>
                </a:solidFill>
              </a:rPr>
              <a:t> </a:t>
            </a:r>
            <a:r>
              <a:rPr lang="ru-RU" sz="2400" b="1" dirty="0" smtClean="0">
                <a:solidFill>
                  <a:schemeClr val="tx1"/>
                </a:solidFill>
              </a:rPr>
              <a:t>25  32  26  33  23  31  32          22  13  11  31  23  55   </a:t>
            </a:r>
          </a:p>
          <a:p>
            <a:r>
              <a:rPr lang="ru-RU" sz="2400" b="1" dirty="0" smtClean="0">
                <a:solidFill>
                  <a:schemeClr val="tx1"/>
                </a:solidFill>
              </a:rPr>
              <a:t>14  32  34  32  15          13  32  23  31  35  25  32  24                   35  26  11  13  51</a:t>
            </a:r>
            <a:endParaRPr lang="ru-RU" sz="2400" dirty="0">
              <a:solidFill>
                <a:schemeClr val="tx1"/>
              </a:solidFill>
            </a:endParaRPr>
          </a:p>
        </p:txBody>
      </p:sp>
      <p:sp>
        <p:nvSpPr>
          <p:cNvPr id="6" name="Скругленный прямоугольник 5">
            <a:hlinkClick r:id="rId4" action="ppaction://hlinksldjump"/>
          </p:cNvPr>
          <p:cNvSpPr/>
          <p:nvPr/>
        </p:nvSpPr>
        <p:spPr>
          <a:xfrm>
            <a:off x="7884368" y="6165304"/>
            <a:ext cx="1152128"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t>ОТВЕТ</a:t>
            </a:r>
            <a:endParaRPr lang="ru-RU" b="1" dirty="0"/>
          </a:p>
        </p:txBody>
      </p:sp>
      <p:sp>
        <p:nvSpPr>
          <p:cNvPr id="9" name="TextBox 8"/>
          <p:cNvSpPr txBox="1"/>
          <p:nvPr/>
        </p:nvSpPr>
        <p:spPr>
          <a:xfrm>
            <a:off x="539552" y="764704"/>
            <a:ext cx="8245424"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000" b="1" dirty="0" smtClean="0"/>
              <a:t>Расшифруй  надпись, и ты ответишь на вопрос: «Чему посвящен памятник?».  Для расшифровки записи используй  шифр, в котором  десяток числа соответствует номеру строки, единица числа – соответствует номеру столбца.</a:t>
            </a:r>
            <a:endParaRPr lang="ru-RU" dirty="0"/>
          </a:p>
        </p:txBody>
      </p:sp>
      <p:sp>
        <p:nvSpPr>
          <p:cNvPr id="10"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11" name="Picture 2" descr="http://fffreedom.ru/wp-content/uploads/2014/07/strelka.png">
            <a:hlinkClick r:id="rId5" action="ppaction://hlinksldjump"/>
          </p:cNvPr>
          <p:cNvPicPr>
            <a:picLocks noChangeAspect="1" noChangeArrowheads="1"/>
          </p:cNvPicPr>
          <p:nvPr/>
        </p:nvPicPr>
        <p:blipFill>
          <a:blip r:embed="rId6"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5" presetClass="entr" presetSubtype="0"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p:cTn id="13"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16" dur="1000" fill="hold"/>
                                        <p:tgtEl>
                                          <p:spTgt spid="62"/>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62"/>
                                        </p:tgtEl>
                                      </p:cBhvr>
                                    </p:animEffect>
                                  </p:childTnLst>
                                </p:cTn>
                              </p:par>
                            </p:childTnLst>
                          </p:cTn>
                        </p:par>
                        <p:par>
                          <p:cTn id="21" fill="hold">
                            <p:stCondLst>
                              <p:cond delay="1500"/>
                            </p:stCondLst>
                            <p:childTnLst>
                              <p:par>
                                <p:cTn id="22" presetID="53" presetClass="entr" presetSubtype="0" fill="hold"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p:cTn id="24" dur="500" fill="hold"/>
                                        <p:tgtEl>
                                          <p:spTgt spid="49"/>
                                        </p:tgtEl>
                                        <p:attrNameLst>
                                          <p:attrName>ppt_w</p:attrName>
                                        </p:attrNameLst>
                                      </p:cBhvr>
                                      <p:tavLst>
                                        <p:tav tm="0">
                                          <p:val>
                                            <p:fltVal val="0"/>
                                          </p:val>
                                        </p:tav>
                                        <p:tav tm="100000">
                                          <p:val>
                                            <p:strVal val="#ppt_w"/>
                                          </p:val>
                                        </p:tav>
                                      </p:tavLst>
                                    </p:anim>
                                    <p:anim calcmode="lin" valueType="num">
                                      <p:cBhvr>
                                        <p:cTn id="25" dur="500" fill="hold"/>
                                        <p:tgtEl>
                                          <p:spTgt spid="49"/>
                                        </p:tgtEl>
                                        <p:attrNameLst>
                                          <p:attrName>ppt_h</p:attrName>
                                        </p:attrNameLst>
                                      </p:cBhvr>
                                      <p:tavLst>
                                        <p:tav tm="0">
                                          <p:val>
                                            <p:fltVal val="0"/>
                                          </p:val>
                                        </p:tav>
                                        <p:tav tm="100000">
                                          <p:val>
                                            <p:strVal val="#ppt_h"/>
                                          </p:val>
                                        </p:tav>
                                      </p:tavLst>
                                    </p:anim>
                                    <p:animEffect transition="in" filter="fade">
                                      <p:cBhvr>
                                        <p:cTn id="26" dur="500"/>
                                        <p:tgtEl>
                                          <p:spTgt spid="49"/>
                                        </p:tgtEl>
                                      </p:cBhvr>
                                    </p:animEffect>
                                  </p:childTnLst>
                                </p:cTn>
                              </p:par>
                            </p:childTnLst>
                          </p:cTn>
                        </p:par>
                        <p:par>
                          <p:cTn id="27" fill="hold">
                            <p:stCondLst>
                              <p:cond delay="2000"/>
                            </p:stCondLst>
                            <p:childTnLst>
                              <p:par>
                                <p:cTn id="28" presetID="53" presetClass="entr" presetSubtype="0" fill="hold" grpId="0" nodeType="afterEffect">
                                  <p:stCondLst>
                                    <p:cond delay="0"/>
                                  </p:stCondLst>
                                  <p:childTnLst>
                                    <p:set>
                                      <p:cBhvr>
                                        <p:cTn id="29" dur="1" fill="hold">
                                          <p:stCondLst>
                                            <p:cond delay="0"/>
                                          </p:stCondLst>
                                        </p:cTn>
                                        <p:tgtEl>
                                          <p:spTgt spid="65"/>
                                        </p:tgtEl>
                                        <p:attrNameLst>
                                          <p:attrName>style.visibility</p:attrName>
                                        </p:attrNameLst>
                                      </p:cBhvr>
                                      <p:to>
                                        <p:strVal val="visible"/>
                                      </p:to>
                                    </p:set>
                                    <p:anim calcmode="lin" valueType="num">
                                      <p:cBhvr>
                                        <p:cTn id="30" dur="500" fill="hold"/>
                                        <p:tgtEl>
                                          <p:spTgt spid="65"/>
                                        </p:tgtEl>
                                        <p:attrNameLst>
                                          <p:attrName>ppt_w</p:attrName>
                                        </p:attrNameLst>
                                      </p:cBhvr>
                                      <p:tavLst>
                                        <p:tav tm="0">
                                          <p:val>
                                            <p:fltVal val="0"/>
                                          </p:val>
                                        </p:tav>
                                        <p:tav tm="100000">
                                          <p:val>
                                            <p:strVal val="#ppt_w"/>
                                          </p:val>
                                        </p:tav>
                                      </p:tavLst>
                                    </p:anim>
                                    <p:anim calcmode="lin" valueType="num">
                                      <p:cBhvr>
                                        <p:cTn id="31" dur="500" fill="hold"/>
                                        <p:tgtEl>
                                          <p:spTgt spid="65"/>
                                        </p:tgtEl>
                                        <p:attrNameLst>
                                          <p:attrName>ppt_h</p:attrName>
                                        </p:attrNameLst>
                                      </p:cBhvr>
                                      <p:tavLst>
                                        <p:tav tm="0">
                                          <p:val>
                                            <p:fltVal val="0"/>
                                          </p:val>
                                        </p:tav>
                                        <p:tav tm="100000">
                                          <p:val>
                                            <p:strVal val="#ppt_h"/>
                                          </p:val>
                                        </p:tav>
                                      </p:tavLst>
                                    </p:anim>
                                    <p:animEffect transition="in" filter="fade">
                                      <p:cBhvr>
                                        <p:cTn id="3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Рисунок 48" descr="C:\Users\Митя\Pictures\1Рисунок1.png"/>
          <p:cNvPicPr/>
          <p:nvPr/>
        </p:nvPicPr>
        <p:blipFill>
          <a:blip r:embed="rId2" cstate="print"/>
          <a:srcRect/>
          <a:stretch>
            <a:fillRect/>
          </a:stretch>
        </p:blipFill>
        <p:spPr bwMode="auto">
          <a:xfrm>
            <a:off x="4572000" y="2060848"/>
            <a:ext cx="3888432" cy="2592288"/>
          </a:xfrm>
          <a:prstGeom prst="rect">
            <a:avLst/>
          </a:prstGeom>
          <a:noFill/>
          <a:ln w="9525">
            <a:noFill/>
            <a:miter lim="800000"/>
            <a:headEnd/>
            <a:tailEnd/>
          </a:ln>
        </p:spPr>
      </p:pic>
      <p:sp>
        <p:nvSpPr>
          <p:cNvPr id="65" name="TextBox 64"/>
          <p:cNvSpPr txBox="1"/>
          <p:nvPr/>
        </p:nvSpPr>
        <p:spPr>
          <a:xfrm>
            <a:off x="611560" y="4869160"/>
            <a:ext cx="7848872" cy="1200329"/>
          </a:xfrm>
          <a:prstGeom prst="rect">
            <a:avLst/>
          </a:prstGeom>
          <a:solidFill>
            <a:schemeClr val="bg1">
              <a:lumMod val="85000"/>
            </a:schemeClr>
          </a:solidFill>
          <a:ln>
            <a:solidFill>
              <a:schemeClr val="tx1"/>
            </a:solidFill>
          </a:ln>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ru-RU" sz="2400" b="1" dirty="0" smtClean="0">
                <a:solidFill>
                  <a:schemeClr val="tx1"/>
                </a:solidFill>
              </a:rPr>
              <a:t>33  11  27  55  36  31  23  25          13         44  16  35  36  52          33  32  15  13  23  14  11         23  21  32  34  35  25  32  14  32          12  11  36  11  26  52  32  31  11</a:t>
            </a:r>
            <a:endParaRPr lang="ru-RU" sz="2400" dirty="0">
              <a:solidFill>
                <a:schemeClr val="tx1"/>
              </a:solidFill>
            </a:endParaRPr>
          </a:p>
        </p:txBody>
      </p:sp>
      <p:pic>
        <p:nvPicPr>
          <p:cNvPr id="7" name="Рисунок 6" descr="http://www.tunnel.ru/userfiles/IMG_4975.JPG"/>
          <p:cNvPicPr/>
          <p:nvPr/>
        </p:nvPicPr>
        <p:blipFill>
          <a:blip r:embed="rId3" cstate="print"/>
          <a:srcRect l="5936" t="9392"/>
          <a:stretch>
            <a:fillRect/>
          </a:stretch>
        </p:blipFill>
        <p:spPr bwMode="auto">
          <a:xfrm>
            <a:off x="683568" y="2132856"/>
            <a:ext cx="3600400" cy="2448272"/>
          </a:xfrm>
          <a:prstGeom prst="rect">
            <a:avLst/>
          </a:prstGeom>
          <a:noFill/>
          <a:ln w="9525">
            <a:noFill/>
            <a:miter lim="800000"/>
            <a:headEnd/>
            <a:tailEnd/>
          </a:ln>
        </p:spPr>
      </p:pic>
      <p:sp>
        <p:nvSpPr>
          <p:cNvPr id="5" name="Скругленный прямоугольник 4">
            <a:hlinkClick r:id="rId4" action="ppaction://hlinksldjump"/>
          </p:cNvPr>
          <p:cNvSpPr/>
          <p:nvPr/>
        </p:nvSpPr>
        <p:spPr>
          <a:xfrm>
            <a:off x="7884368" y="6165304"/>
            <a:ext cx="1152128"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t>ОТВЕТ</a:t>
            </a:r>
            <a:endParaRPr lang="ru-RU" b="1" dirty="0"/>
          </a:p>
        </p:txBody>
      </p:sp>
      <p:sp>
        <p:nvSpPr>
          <p:cNvPr id="8" name="TextBox 7"/>
          <p:cNvSpPr txBox="1"/>
          <p:nvPr/>
        </p:nvSpPr>
        <p:spPr>
          <a:xfrm>
            <a:off x="467544" y="476672"/>
            <a:ext cx="8245424"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000" b="1" dirty="0" smtClean="0"/>
              <a:t>Расшифруй  надпись, и ты ответишь на вопрос: «Чему посвящен памятник?».  Для расшифровки записи используй  шифр, в котором  десяток числа соответствует номеру строки, единица числа – соответствует номеру столбца.</a:t>
            </a:r>
            <a:endParaRPr lang="ru-RU" dirty="0"/>
          </a:p>
        </p:txBody>
      </p:sp>
      <p:sp>
        <p:nvSpPr>
          <p:cNvPr id="9"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10" name="Picture 2" descr="http://fffreedom.ru/wp-content/uploads/2014/07/strelka.png">
            <a:hlinkClick r:id="rId5" action="ppaction://hlinksldjump"/>
          </p:cNvPr>
          <p:cNvPicPr>
            <a:picLocks noChangeAspect="1" noChangeArrowheads="1"/>
          </p:cNvPicPr>
          <p:nvPr/>
        </p:nvPicPr>
        <p:blipFill>
          <a:blip r:embed="rId6"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par>
                          <p:cTn id="16" fill="hold">
                            <p:stCondLst>
                              <p:cond delay="1500"/>
                            </p:stCondLst>
                            <p:childTnLst>
                              <p:par>
                                <p:cTn id="17" presetID="53" presetClass="entr" presetSubtype="0"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500" fill="hold"/>
                                        <p:tgtEl>
                                          <p:spTgt spid="65"/>
                                        </p:tgtEl>
                                        <p:attrNameLst>
                                          <p:attrName>ppt_w</p:attrName>
                                        </p:attrNameLst>
                                      </p:cBhvr>
                                      <p:tavLst>
                                        <p:tav tm="0">
                                          <p:val>
                                            <p:fltVal val="0"/>
                                          </p:val>
                                        </p:tav>
                                        <p:tav tm="100000">
                                          <p:val>
                                            <p:strVal val="#ppt_w"/>
                                          </p:val>
                                        </p:tav>
                                      </p:tavLst>
                                    </p:anim>
                                    <p:anim calcmode="lin" valueType="num">
                                      <p:cBhvr>
                                        <p:cTn id="20" dur="500" fill="hold"/>
                                        <p:tgtEl>
                                          <p:spTgt spid="65"/>
                                        </p:tgtEl>
                                        <p:attrNameLst>
                                          <p:attrName>ppt_h</p:attrName>
                                        </p:attrNameLst>
                                      </p:cBhvr>
                                      <p:tavLst>
                                        <p:tav tm="0">
                                          <p:val>
                                            <p:fltVal val="0"/>
                                          </p:val>
                                        </p:tav>
                                        <p:tav tm="100000">
                                          <p:val>
                                            <p:strVal val="#ppt_h"/>
                                          </p:val>
                                        </p:tav>
                                      </p:tavLst>
                                    </p:anim>
                                    <p:animEffect transition="in" filter="fade">
                                      <p:cBhvr>
                                        <p:cTn id="2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Рисунок 48" descr="C:\Users\Митя\Pictures\1Рисунок1.png"/>
          <p:cNvPicPr/>
          <p:nvPr/>
        </p:nvPicPr>
        <p:blipFill>
          <a:blip r:embed="rId2" cstate="print"/>
          <a:srcRect/>
          <a:stretch>
            <a:fillRect/>
          </a:stretch>
        </p:blipFill>
        <p:spPr bwMode="auto">
          <a:xfrm>
            <a:off x="4572000" y="1916832"/>
            <a:ext cx="3888432" cy="2592288"/>
          </a:xfrm>
          <a:prstGeom prst="rect">
            <a:avLst/>
          </a:prstGeom>
          <a:noFill/>
          <a:ln w="9525">
            <a:noFill/>
            <a:miter lim="800000"/>
            <a:headEnd/>
            <a:tailEnd/>
          </a:ln>
        </p:spPr>
      </p:pic>
      <p:sp>
        <p:nvSpPr>
          <p:cNvPr id="65" name="TextBox 64"/>
          <p:cNvSpPr txBox="1"/>
          <p:nvPr/>
        </p:nvSpPr>
        <p:spPr>
          <a:xfrm>
            <a:off x="683568" y="4653136"/>
            <a:ext cx="7848872" cy="1200329"/>
          </a:xfrm>
          <a:prstGeom prst="rect">
            <a:avLst/>
          </a:prstGeom>
          <a:solidFill>
            <a:schemeClr val="bg1">
              <a:lumMod val="85000"/>
            </a:schemeClr>
          </a:solidFill>
          <a:ln>
            <a:solidFill>
              <a:schemeClr val="tx1"/>
            </a:solidFill>
          </a:ln>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ru-RU" sz="2400" b="1" dirty="0" smtClean="0">
                <a:solidFill>
                  <a:schemeClr val="tx1"/>
                </a:solidFill>
              </a:rPr>
              <a:t>13         53  36  32  27          27  16  35  36  16          33  34  32  42  32  15  23  26 33  16  34  16  15  31  23  24          25  34  11  24          32  12  32  34  32  31  51   </a:t>
            </a:r>
          </a:p>
        </p:txBody>
      </p:sp>
      <p:pic>
        <p:nvPicPr>
          <p:cNvPr id="7" name="Рисунок 6" descr="http://gov.spb.ru/static/writable/ckeditor/uploads/2014/05/06/img_0621.jpg"/>
          <p:cNvPicPr/>
          <p:nvPr/>
        </p:nvPicPr>
        <p:blipFill>
          <a:blip r:embed="rId3" cstate="print"/>
          <a:srcRect t="18275" r="10502"/>
          <a:stretch>
            <a:fillRect/>
          </a:stretch>
        </p:blipFill>
        <p:spPr bwMode="auto">
          <a:xfrm>
            <a:off x="827584" y="2060848"/>
            <a:ext cx="3528392" cy="2376264"/>
          </a:xfrm>
          <a:prstGeom prst="rect">
            <a:avLst/>
          </a:prstGeom>
          <a:noFill/>
          <a:ln w="9525">
            <a:noFill/>
            <a:miter lim="800000"/>
            <a:headEnd/>
            <a:tailEnd/>
          </a:ln>
        </p:spPr>
      </p:pic>
      <p:sp>
        <p:nvSpPr>
          <p:cNvPr id="5" name="Скругленный прямоугольник 4">
            <a:hlinkClick r:id="rId4" action="ppaction://hlinksldjump"/>
          </p:cNvPr>
          <p:cNvSpPr/>
          <p:nvPr/>
        </p:nvSpPr>
        <p:spPr>
          <a:xfrm>
            <a:off x="7884368" y="6165304"/>
            <a:ext cx="1152128"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t>ОТВЕТ</a:t>
            </a:r>
            <a:endParaRPr lang="ru-RU" b="1" dirty="0"/>
          </a:p>
        </p:txBody>
      </p:sp>
      <p:sp>
        <p:nvSpPr>
          <p:cNvPr id="8" name="TextBox 7"/>
          <p:cNvSpPr txBox="1"/>
          <p:nvPr/>
        </p:nvSpPr>
        <p:spPr>
          <a:xfrm>
            <a:off x="539552" y="404664"/>
            <a:ext cx="8245424"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000" b="1" dirty="0" smtClean="0"/>
              <a:t>Расшифруй  надпись, и ты ответишь на вопрос: «Чему посвящен памятник?».  Для расшифровки записи используй  шифр, в котором  десяток числа соответствует номеру строки, единица числа – соответствует номеру столбца.</a:t>
            </a:r>
            <a:endParaRPr lang="ru-RU" dirty="0"/>
          </a:p>
        </p:txBody>
      </p:sp>
      <p:sp>
        <p:nvSpPr>
          <p:cNvPr id="9"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10" name="Picture 2" descr="http://fffreedom.ru/wp-content/uploads/2014/07/strelka.png">
            <a:hlinkClick r:id="rId5" action="ppaction://hlinksldjump"/>
          </p:cNvPr>
          <p:cNvPicPr>
            <a:picLocks noChangeAspect="1" noChangeArrowheads="1"/>
          </p:cNvPicPr>
          <p:nvPr/>
        </p:nvPicPr>
        <p:blipFill>
          <a:blip r:embed="rId6"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ppt_w</p:attrName>
                                        </p:attrNameLst>
                                      </p:cBhvr>
                                      <p:tavLst>
                                        <p:tav tm="0">
                                          <p:val>
                                            <p:strVal val="#ppt_w*0.70"/>
                                          </p:val>
                                        </p:tav>
                                        <p:tav tm="100000">
                                          <p:val>
                                            <p:strVal val="#ppt_w"/>
                                          </p:val>
                                        </p:tav>
                                      </p:tavLst>
                                    </p:anim>
                                    <p:anim calcmode="lin" valueType="num">
                                      <p:cBhvr>
                                        <p:cTn id="14" dur="1000" fill="hold"/>
                                        <p:tgtEl>
                                          <p:spTgt spid="49"/>
                                        </p:tgtEl>
                                        <p:attrNameLst>
                                          <p:attrName>ppt_h</p:attrName>
                                        </p:attrNameLst>
                                      </p:cBhvr>
                                      <p:tavLst>
                                        <p:tav tm="0">
                                          <p:val>
                                            <p:strVal val="#ppt_h"/>
                                          </p:val>
                                        </p:tav>
                                        <p:tav tm="100000">
                                          <p:val>
                                            <p:strVal val="#ppt_h"/>
                                          </p:val>
                                        </p:tav>
                                      </p:tavLst>
                                    </p:anim>
                                    <p:animEffect transition="in" filter="fade">
                                      <p:cBhvr>
                                        <p:cTn id="15" dur="1000"/>
                                        <p:tgtEl>
                                          <p:spTgt spid="49"/>
                                        </p:tgtEl>
                                      </p:cBhvr>
                                    </p:animEffect>
                                  </p:childTnLst>
                                </p:cTn>
                              </p:par>
                            </p:childTnLst>
                          </p:cTn>
                        </p:par>
                        <p:par>
                          <p:cTn id="16" fill="hold">
                            <p:stCondLst>
                              <p:cond delay="1500"/>
                            </p:stCondLst>
                            <p:childTnLst>
                              <p:par>
                                <p:cTn id="17" presetID="53" presetClass="entr" presetSubtype="0"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500" fill="hold"/>
                                        <p:tgtEl>
                                          <p:spTgt spid="65"/>
                                        </p:tgtEl>
                                        <p:attrNameLst>
                                          <p:attrName>ppt_w</p:attrName>
                                        </p:attrNameLst>
                                      </p:cBhvr>
                                      <p:tavLst>
                                        <p:tav tm="0">
                                          <p:val>
                                            <p:fltVal val="0"/>
                                          </p:val>
                                        </p:tav>
                                        <p:tav tm="100000">
                                          <p:val>
                                            <p:strVal val="#ppt_w"/>
                                          </p:val>
                                        </p:tav>
                                      </p:tavLst>
                                    </p:anim>
                                    <p:anim calcmode="lin" valueType="num">
                                      <p:cBhvr>
                                        <p:cTn id="20" dur="500" fill="hold"/>
                                        <p:tgtEl>
                                          <p:spTgt spid="65"/>
                                        </p:tgtEl>
                                        <p:attrNameLst>
                                          <p:attrName>ppt_h</p:attrName>
                                        </p:attrNameLst>
                                      </p:cBhvr>
                                      <p:tavLst>
                                        <p:tav tm="0">
                                          <p:val>
                                            <p:fltVal val="0"/>
                                          </p:val>
                                        </p:tav>
                                        <p:tav tm="100000">
                                          <p:val>
                                            <p:strVal val="#ppt_h"/>
                                          </p:val>
                                        </p:tav>
                                      </p:tavLst>
                                    </p:anim>
                                    <p:animEffect transition="in" filter="fade">
                                      <p:cBhvr>
                                        <p:cTn id="2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Прямая со стрелкой 35"/>
          <p:cNvCxnSpPr/>
          <p:nvPr/>
        </p:nvCxnSpPr>
        <p:spPr>
          <a:xfrm>
            <a:off x="5220072" y="3789040"/>
            <a:ext cx="1646238" cy="5683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2" name="Группа 24"/>
          <p:cNvGrpSpPr/>
          <p:nvPr/>
        </p:nvGrpSpPr>
        <p:grpSpPr>
          <a:xfrm>
            <a:off x="1115616" y="1340768"/>
            <a:ext cx="7056784" cy="4464496"/>
            <a:chOff x="971600" y="2204864"/>
            <a:chExt cx="7056784" cy="4464496"/>
          </a:xfrm>
        </p:grpSpPr>
        <p:sp>
          <p:nvSpPr>
            <p:cNvPr id="9" name="Овал 8"/>
            <p:cNvSpPr/>
            <p:nvPr/>
          </p:nvSpPr>
          <p:spPr>
            <a:xfrm>
              <a:off x="3851920" y="3861048"/>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1703</a:t>
              </a:r>
              <a:endParaRPr lang="ru-RU" sz="2800" b="1" dirty="0"/>
            </a:p>
          </p:txBody>
        </p:sp>
        <p:cxnSp>
          <p:nvCxnSpPr>
            <p:cNvPr id="17" name="Прямая со стрелкой 16"/>
            <p:cNvCxnSpPr>
              <a:stCxn id="9" idx="0"/>
            </p:cNvCxnSpPr>
            <p:nvPr/>
          </p:nvCxnSpPr>
          <p:spPr>
            <a:xfrm flipV="1">
              <a:off x="4500563" y="3284538"/>
              <a:ext cx="0" cy="57626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a:stCxn id="9" idx="4"/>
            </p:cNvCxnSpPr>
            <p:nvPr/>
          </p:nvCxnSpPr>
          <p:spPr>
            <a:xfrm>
              <a:off x="4500563" y="4941888"/>
              <a:ext cx="0" cy="6477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flipV="1">
              <a:off x="5003800" y="3630613"/>
              <a:ext cx="1774825" cy="59055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flipH="1">
              <a:off x="2195513" y="4581525"/>
              <a:ext cx="1728787" cy="57626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3" name="Прямая со стрелкой 32"/>
            <p:cNvCxnSpPr/>
            <p:nvPr/>
          </p:nvCxnSpPr>
          <p:spPr>
            <a:xfrm flipH="1" flipV="1">
              <a:off x="2195513" y="3573463"/>
              <a:ext cx="1655762" cy="71913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3" name="Группа 24"/>
            <p:cNvGrpSpPr/>
            <p:nvPr/>
          </p:nvGrpSpPr>
          <p:grpSpPr>
            <a:xfrm>
              <a:off x="971600" y="2204864"/>
              <a:ext cx="7056784" cy="4464496"/>
              <a:chOff x="971600" y="2204864"/>
              <a:chExt cx="7056784" cy="4464496"/>
            </a:xfrm>
          </p:grpSpPr>
          <p:sp>
            <p:nvSpPr>
              <p:cNvPr id="39" name="Овал 38"/>
              <p:cNvSpPr/>
              <p:nvPr/>
            </p:nvSpPr>
            <p:spPr>
              <a:xfrm>
                <a:off x="3851920" y="2204864"/>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1722</a:t>
                </a:r>
              </a:p>
            </p:txBody>
          </p:sp>
          <p:sp>
            <p:nvSpPr>
              <p:cNvPr id="40" name="Овал 39"/>
              <p:cNvSpPr/>
              <p:nvPr/>
            </p:nvSpPr>
            <p:spPr>
              <a:xfrm>
                <a:off x="6588224" y="2708920"/>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1912</a:t>
                </a:r>
              </a:p>
            </p:txBody>
          </p:sp>
          <p:sp>
            <p:nvSpPr>
              <p:cNvPr id="41" name="Овал 40"/>
              <p:cNvSpPr/>
              <p:nvPr/>
            </p:nvSpPr>
            <p:spPr>
              <a:xfrm>
                <a:off x="6732240" y="4797152"/>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1927</a:t>
                </a:r>
                <a:endParaRPr lang="ru-RU" sz="2800" b="1" dirty="0"/>
              </a:p>
            </p:txBody>
          </p:sp>
          <p:sp>
            <p:nvSpPr>
              <p:cNvPr id="42" name="Овал 41"/>
              <p:cNvSpPr/>
              <p:nvPr/>
            </p:nvSpPr>
            <p:spPr>
              <a:xfrm>
                <a:off x="3851920" y="5589240"/>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1930</a:t>
                </a:r>
                <a:endParaRPr lang="ru-RU" sz="2800" b="1" dirty="0"/>
              </a:p>
            </p:txBody>
          </p:sp>
          <p:sp>
            <p:nvSpPr>
              <p:cNvPr id="43" name="Овал 42"/>
              <p:cNvSpPr/>
              <p:nvPr/>
            </p:nvSpPr>
            <p:spPr>
              <a:xfrm>
                <a:off x="971600" y="4797152"/>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1936</a:t>
                </a:r>
                <a:endParaRPr lang="ru-RU" sz="2800" b="1" dirty="0"/>
              </a:p>
            </p:txBody>
          </p:sp>
          <p:sp>
            <p:nvSpPr>
              <p:cNvPr id="44" name="Овал 43"/>
              <p:cNvSpPr/>
              <p:nvPr/>
            </p:nvSpPr>
            <p:spPr>
              <a:xfrm>
                <a:off x="971600" y="2708920"/>
                <a:ext cx="1296144"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2011</a:t>
                </a:r>
              </a:p>
            </p:txBody>
          </p:sp>
        </p:grpSp>
      </p:grpSp>
      <p:sp>
        <p:nvSpPr>
          <p:cNvPr id="23"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28" name="Picture 12" descr="http://nrsattorneys.co.za/adwordsplus/wp-content/uploads/2015/05/NRS-Advice.png">
            <a:hlinkClick r:id="rId2" action="ppaction://hlinksldjump"/>
          </p:cNvPr>
          <p:cNvPicPr>
            <a:picLocks noChangeAspect="1" noChangeArrowheads="1"/>
          </p:cNvPicPr>
          <p:nvPr/>
        </p:nvPicPr>
        <p:blipFill>
          <a:blip r:embed="rId3" cstate="print"/>
          <a:srcRect/>
          <a:stretch>
            <a:fillRect/>
          </a:stretch>
        </p:blipFill>
        <p:spPr bwMode="auto">
          <a:xfrm>
            <a:off x="8244408" y="5805264"/>
            <a:ext cx="785664" cy="785664"/>
          </a:xfrm>
          <a:prstGeom prst="rect">
            <a:avLst/>
          </a:prstGeom>
          <a:noFill/>
        </p:spPr>
      </p:pic>
      <p:pic>
        <p:nvPicPr>
          <p:cNvPr id="20" name="Picture 2" descr="http://fffreedom.ru/wp-content/uploads/2014/07/strelka.png">
            <a:hlinkClick r:id="rId4" action="ppaction://hlinksldjump"/>
          </p:cNvPr>
          <p:cNvPicPr>
            <a:picLocks noChangeAspect="1" noChangeArrowheads="1"/>
          </p:cNvPicPr>
          <p:nvPr/>
        </p:nvPicPr>
        <p:blipFill>
          <a:blip r:embed="rId5"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20"/>
          <p:cNvGrpSpPr/>
          <p:nvPr/>
        </p:nvGrpSpPr>
        <p:grpSpPr>
          <a:xfrm>
            <a:off x="251520" y="1124744"/>
            <a:ext cx="8640960" cy="4653136"/>
            <a:chOff x="251520" y="2060848"/>
            <a:chExt cx="8640960" cy="4653136"/>
          </a:xfrm>
        </p:grpSpPr>
        <p:sp>
          <p:nvSpPr>
            <p:cNvPr id="38" name="Блок-схема: процесс 37"/>
            <p:cNvSpPr/>
            <p:nvPr/>
          </p:nvSpPr>
          <p:spPr>
            <a:xfrm>
              <a:off x="2627784" y="2060848"/>
              <a:ext cx="4248472" cy="1080120"/>
            </a:xfrm>
            <a:prstGeom prst="flowChartProcess">
              <a:avLst/>
            </a:prstGeom>
            <a:solidFill>
              <a:schemeClr val="accent5">
                <a:lumMod val="75000"/>
              </a:schemeClr>
            </a:solidFill>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ru-RU" sz="3200" b="1" dirty="0">
                  <a:ln w="18415" cmpd="sng">
                    <a:solidFill>
                      <a:srgbClr val="FFFFFF"/>
                    </a:solidFill>
                    <a:prstDash val="solid"/>
                  </a:ln>
                  <a:solidFill>
                    <a:srgbClr val="FFFFFF"/>
                  </a:solidFill>
                  <a:effectLst>
                    <a:outerShdw blurRad="63500" dir="3600000" algn="tl" rotWithShape="0">
                      <a:srgbClr val="000000">
                        <a:alpha val="70000"/>
                      </a:srgbClr>
                    </a:outerShdw>
                  </a:effectLst>
                </a:rPr>
                <a:t>11</a:t>
              </a:r>
            </a:p>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МЕМОРИАЛЬНЫХ ДОСОК</a:t>
              </a:r>
              <a:endParaRPr lang="ru-RU" sz="2800" b="1" dirty="0"/>
            </a:p>
          </p:txBody>
        </p:sp>
        <p:sp>
          <p:nvSpPr>
            <p:cNvPr id="46" name="Блок-схема: процесс 45"/>
            <p:cNvSpPr/>
            <p:nvPr/>
          </p:nvSpPr>
          <p:spPr>
            <a:xfrm>
              <a:off x="251520" y="3789040"/>
              <a:ext cx="2448272" cy="1080120"/>
            </a:xfrm>
            <a:prstGeom prst="flowChartProcess">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ru-RU" sz="3200" b="1" dirty="0">
                  <a:ln w="18415" cmpd="sng">
                    <a:solidFill>
                      <a:srgbClr val="FFFFFF"/>
                    </a:solidFill>
                    <a:prstDash val="solid"/>
                  </a:ln>
                  <a:solidFill>
                    <a:srgbClr val="FFFFFF"/>
                  </a:solidFill>
                </a:rPr>
                <a:t>5</a:t>
              </a:r>
            </a:p>
            <a:p>
              <a:pPr algn="ctr" fontAlgn="auto">
                <a:spcBef>
                  <a:spcPts val="0"/>
                </a:spcBef>
                <a:spcAft>
                  <a:spcPts val="0"/>
                </a:spcAft>
                <a:defRPr/>
              </a:pPr>
              <a:r>
                <a:rPr lang="ru-RU" sz="2800" b="1" dirty="0">
                  <a:ln w="18415" cmpd="sng">
                    <a:solidFill>
                      <a:srgbClr val="FFFFFF"/>
                    </a:solidFill>
                    <a:prstDash val="solid"/>
                  </a:ln>
                  <a:solidFill>
                    <a:srgbClr val="FFFFFF"/>
                  </a:solidFill>
                </a:rPr>
                <a:t>ПАМЯТНИКОВ</a:t>
              </a:r>
            </a:p>
          </p:txBody>
        </p:sp>
        <p:grpSp>
          <p:nvGrpSpPr>
            <p:cNvPr id="3" name="Группа 19"/>
            <p:cNvGrpSpPr/>
            <p:nvPr/>
          </p:nvGrpSpPr>
          <p:grpSpPr>
            <a:xfrm>
              <a:off x="2700338" y="3141663"/>
              <a:ext cx="6192142" cy="2232025"/>
              <a:chOff x="2700338" y="3141663"/>
              <a:chExt cx="6192142" cy="2232025"/>
            </a:xfrm>
          </p:grpSpPr>
          <p:sp>
            <p:nvSpPr>
              <p:cNvPr id="9" name="Табличка 8"/>
              <p:cNvSpPr/>
              <p:nvPr/>
            </p:nvSpPr>
            <p:spPr>
              <a:xfrm>
                <a:off x="3851920" y="3717032"/>
                <a:ext cx="1296144" cy="1080120"/>
              </a:xfrm>
              <a:prstGeom prst="plaque">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ru-RU" sz="4400" b="1" dirty="0">
                    <a:ln w="18415" cmpd="sng">
                      <a:solidFill>
                        <a:srgbClr val="FFFFFF"/>
                      </a:solidFill>
                      <a:prstDash val="solid"/>
                    </a:ln>
                    <a:solidFill>
                      <a:srgbClr val="FFFFFF"/>
                    </a:solidFill>
                    <a:effectLst>
                      <a:outerShdw blurRad="63500" dir="3600000" algn="tl" rotWithShape="0">
                        <a:srgbClr val="000000">
                          <a:alpha val="70000"/>
                        </a:srgbClr>
                      </a:outerShdw>
                    </a:effectLst>
                  </a:rPr>
                  <a:t>25</a:t>
                </a:r>
                <a:endParaRPr lang="ru-RU" sz="4400" b="1" dirty="0"/>
              </a:p>
            </p:txBody>
          </p:sp>
          <p:cxnSp>
            <p:nvCxnSpPr>
              <p:cNvPr id="17" name="Прямая со стрелкой 16"/>
              <p:cNvCxnSpPr/>
              <p:nvPr/>
            </p:nvCxnSpPr>
            <p:spPr>
              <a:xfrm flipV="1">
                <a:off x="4500563" y="3141663"/>
                <a:ext cx="0" cy="5746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a:off x="4500563" y="4797425"/>
                <a:ext cx="0" cy="57626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a:off x="5076825" y="4437063"/>
                <a:ext cx="1439863"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flipH="1">
                <a:off x="2700338" y="4365625"/>
                <a:ext cx="1150937"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7" name="Блок-схема: процесс 46"/>
              <p:cNvSpPr/>
              <p:nvPr/>
            </p:nvSpPr>
            <p:spPr>
              <a:xfrm>
                <a:off x="6516216" y="3645024"/>
                <a:ext cx="2376264" cy="1512168"/>
              </a:xfrm>
              <a:prstGeom prst="flowChartProcess">
                <a:avLst/>
              </a:prstGeom>
              <a:solidFill>
                <a:srgbClr val="0066FF"/>
              </a:solidFill>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ru-RU" sz="3200" b="1" dirty="0">
                    <a:ln w="18415" cmpd="sng">
                      <a:solidFill>
                        <a:srgbClr val="FFFFFF"/>
                      </a:solidFill>
                      <a:prstDash val="solid"/>
                    </a:ln>
                    <a:solidFill>
                      <a:srgbClr val="FFFFFF"/>
                    </a:solidFill>
                    <a:effectLst>
                      <a:outerShdw blurRad="63500" dir="3600000" algn="tl" rotWithShape="0">
                        <a:srgbClr val="000000">
                          <a:alpha val="70000"/>
                        </a:srgbClr>
                      </a:outerShdw>
                    </a:effectLst>
                  </a:rPr>
                  <a:t>6</a:t>
                </a:r>
              </a:p>
              <a:p>
                <a:pPr algn="ctr" fontAlgn="auto">
                  <a:spcBef>
                    <a:spcPts val="0"/>
                  </a:spcBef>
                  <a:spcAft>
                    <a:spcPts val="0"/>
                  </a:spcAft>
                  <a:defRPr/>
                </a:pPr>
                <a:r>
                  <a:rPr lang="ru-RU" sz="2800" b="1" dirty="0">
                    <a:ln w="18415" cmpd="sng">
                      <a:solidFill>
                        <a:srgbClr val="FFFFFF"/>
                      </a:solidFill>
                      <a:prstDash val="solid"/>
                    </a:ln>
                    <a:solidFill>
                      <a:srgbClr val="FFFFFF"/>
                    </a:solidFill>
                    <a:effectLst>
                      <a:outerShdw blurRad="63500" dir="3600000" algn="tl" rotWithShape="0">
                        <a:srgbClr val="000000">
                          <a:alpha val="70000"/>
                        </a:srgbClr>
                      </a:outerShdw>
                    </a:effectLst>
                  </a:rPr>
                  <a:t>БРАТСКИХ МОГИЛ</a:t>
                </a:r>
              </a:p>
            </p:txBody>
          </p:sp>
        </p:grpSp>
        <p:sp>
          <p:nvSpPr>
            <p:cNvPr id="48" name="Блок-схема: процесс 47"/>
            <p:cNvSpPr/>
            <p:nvPr/>
          </p:nvSpPr>
          <p:spPr>
            <a:xfrm>
              <a:off x="2699792" y="5373216"/>
              <a:ext cx="3888432" cy="1340768"/>
            </a:xfrm>
            <a:prstGeom prst="flowChartProcess">
              <a:avLst/>
            </a:prstGeom>
            <a:solidFill>
              <a:schemeClr val="accent3">
                <a:lumMod val="50000"/>
              </a:schemeClr>
            </a:solidFill>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ru-RU" sz="3200" b="1"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p>
            <a:p>
              <a:pPr algn="ctr" fontAlgn="auto">
                <a:spcBef>
                  <a:spcPts val="0"/>
                </a:spcBef>
                <a:spcAft>
                  <a:spcPts val="0"/>
                </a:spcAft>
                <a:defRPr/>
              </a:pPr>
              <a:r>
                <a:rPr lang="ru-RU" sz="2800" b="1" dirty="0"/>
                <a:t>ФОРТИФИКАЦИОННЫХ СООРУЖЕНИЯ</a:t>
              </a:r>
            </a:p>
          </p:txBody>
        </p:sp>
      </p:grpSp>
      <p:sp>
        <p:nvSpPr>
          <p:cNvPr id="22"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16" name="Picture 2" descr="http://fffreedom.ru/wp-content/uploads/2014/07/strelka.png">
            <a:hlinkClick r:id="rId2" action="ppaction://hlinksldjump"/>
          </p:cNvPr>
          <p:cNvPicPr>
            <a:picLocks noChangeAspect="1" noChangeArrowheads="1"/>
          </p:cNvPicPr>
          <p:nvPr/>
        </p:nvPicPr>
        <p:blipFill>
          <a:blip r:embed="rId3"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nvGraphicFramePr>
        <p:xfrm>
          <a:off x="539552" y="1196752"/>
          <a:ext cx="7920880" cy="4114800"/>
        </p:xfrm>
        <a:graphic>
          <a:graphicData uri="http://schemas.openxmlformats.org/drawingml/2006/table">
            <a:tbl>
              <a:tblPr firstRow="1" bandRow="1">
                <a:tableStyleId>{5940675A-B579-460E-94D1-54222C63F5DA}</a:tableStyleId>
              </a:tblPr>
              <a:tblGrid>
                <a:gridCol w="1728193"/>
                <a:gridCol w="1080120"/>
                <a:gridCol w="1296144"/>
                <a:gridCol w="1152128"/>
                <a:gridCol w="1656184"/>
                <a:gridCol w="1008111"/>
              </a:tblGrid>
              <a:tr h="806490">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800" b="1" dirty="0" smtClean="0">
                          <a:effectLst>
                            <a:outerShdw blurRad="38100" dist="38100" dir="2700000" algn="tl">
                              <a:srgbClr val="000000">
                                <a:alpha val="43137"/>
                              </a:srgbClr>
                            </a:outerShdw>
                          </a:effectLst>
                          <a:latin typeface="Arial" pitchFamily="34" charset="0"/>
                          <a:cs typeface="Arial" pitchFamily="34" charset="0"/>
                        </a:rPr>
                        <a:t>5261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1852 год</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r>
              <a:tr h="806490">
                <a:tc>
                  <a:txBody>
                    <a:bodyPr/>
                    <a:lstStyle/>
                    <a:p>
                      <a:pPr algn="ctr"/>
                      <a:r>
                        <a:rPr lang="ru-RU" sz="2800" b="1" dirty="0" smtClean="0">
                          <a:effectLst>
                            <a:outerShdw blurRad="38100" dist="38100" dir="2700000" algn="tl">
                              <a:srgbClr val="000000">
                                <a:alpha val="43137"/>
                              </a:srgbClr>
                            </a:outerShdw>
                          </a:effectLst>
                          <a:latin typeface="Arial" pitchFamily="34" charset="0"/>
                          <a:cs typeface="Arial" pitchFamily="34" charset="0"/>
                        </a:rPr>
                        <a:t>5261</a:t>
                      </a: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2800" b="1" dirty="0" smtClean="0">
                          <a:effectLst>
                            <a:outerShdw blurRad="38100" dist="38100" dir="2700000" algn="tl">
                              <a:srgbClr val="000000">
                                <a:alpha val="43137"/>
                              </a:srgbClr>
                            </a:outerShdw>
                          </a:effectLst>
                          <a:latin typeface="Arial" pitchFamily="34" charset="0"/>
                          <a:cs typeface="Arial" pitchFamily="34" charset="0"/>
                        </a:rPr>
                        <a:t>10739</a:t>
                      </a: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1910 год</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806490">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2800" b="1" dirty="0" smtClean="0">
                          <a:effectLst>
                            <a:outerShdw blurRad="38100" dist="38100" dir="2700000" algn="tl">
                              <a:srgbClr val="000000">
                                <a:alpha val="43137"/>
                              </a:srgbClr>
                            </a:outerShdw>
                          </a:effectLst>
                          <a:latin typeface="Arial" pitchFamily="34" charset="0"/>
                          <a:cs typeface="Arial" pitchFamily="34" charset="0"/>
                        </a:rPr>
                        <a:t>43000</a:t>
                      </a: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1941 год</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r>
              <a:tr h="806490">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2800" b="1" dirty="0" smtClean="0">
                          <a:effectLst>
                            <a:outerShdw blurRad="38100" dist="38100" dir="2700000" algn="tl">
                              <a:srgbClr val="000000">
                                <a:alpha val="43137"/>
                              </a:srgbClr>
                            </a:outerShdw>
                          </a:effectLst>
                          <a:latin typeface="Arial" pitchFamily="34" charset="0"/>
                          <a:cs typeface="Arial" pitchFamily="34" charset="0"/>
                        </a:rPr>
                        <a:t>77632</a:t>
                      </a: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2002 год</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806490">
                <a:tc>
                  <a:txBody>
                    <a:bodyPr/>
                    <a:lstStyle/>
                    <a:p>
                      <a:pPr algn="ct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2800" b="1" dirty="0" smtClean="0">
                          <a:effectLst>
                            <a:outerShdw blurRad="38100" dist="38100" dir="2700000" algn="tl">
                              <a:srgbClr val="000000">
                                <a:alpha val="43137"/>
                              </a:srgbClr>
                            </a:outerShdw>
                          </a:effectLst>
                          <a:latin typeface="Arial" pitchFamily="34" charset="0"/>
                          <a:cs typeface="Arial" pitchFamily="34" charset="0"/>
                        </a:rPr>
                        <a:t>7780</a:t>
                      </a:r>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ru-RU" sz="4400" b="1" dirty="0" smtClean="0">
                          <a:effectLst>
                            <a:outerShdw blurRad="38100" dist="38100" dir="2700000" algn="tl">
                              <a:srgbClr val="000000">
                                <a:alpha val="43137"/>
                              </a:srgbClr>
                            </a:outerShdw>
                          </a:effectLst>
                          <a:latin typeface="Arial" pitchFamily="34" charset="0"/>
                          <a:cs typeface="Arial" pitchFamily="34" charset="0"/>
                        </a:rPr>
                        <a:t>=</a:t>
                      </a:r>
                      <a:endParaRPr lang="ru-RU" sz="44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ru-RU" sz="2800" b="1" dirty="0">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2015 год</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r>
            </a:tbl>
          </a:graphicData>
        </a:graphic>
      </p:graphicFrame>
      <p:sp>
        <p:nvSpPr>
          <p:cNvPr id="8" name="Прямоугольник 7"/>
          <p:cNvSpPr/>
          <p:nvPr/>
        </p:nvSpPr>
        <p:spPr>
          <a:xfrm>
            <a:off x="5940152" y="2132856"/>
            <a:ext cx="1439863" cy="576263"/>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ru-RU" sz="2800" b="1" dirty="0">
                <a:latin typeface="Arial" pitchFamily="34" charset="0"/>
                <a:cs typeface="Arial" pitchFamily="34" charset="0"/>
              </a:rPr>
              <a:t>16000</a:t>
            </a:r>
          </a:p>
        </p:txBody>
      </p:sp>
      <p:sp>
        <p:nvSpPr>
          <p:cNvPr id="9" name="Прямоугольник 8"/>
          <p:cNvSpPr/>
          <p:nvPr/>
        </p:nvSpPr>
        <p:spPr>
          <a:xfrm>
            <a:off x="683568" y="2996952"/>
            <a:ext cx="1439862" cy="576263"/>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ru-RU" sz="2800" b="1" dirty="0">
                <a:latin typeface="Arial" pitchFamily="34" charset="0"/>
                <a:cs typeface="Arial" pitchFamily="34" charset="0"/>
              </a:rPr>
              <a:t>16000</a:t>
            </a:r>
          </a:p>
        </p:txBody>
      </p:sp>
      <p:sp>
        <p:nvSpPr>
          <p:cNvPr id="10" name="Прямоугольник 9"/>
          <p:cNvSpPr/>
          <p:nvPr/>
        </p:nvSpPr>
        <p:spPr>
          <a:xfrm>
            <a:off x="5940152" y="2996952"/>
            <a:ext cx="1439863" cy="576263"/>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ru-RU" sz="2800" b="1" dirty="0">
                <a:latin typeface="Arial" pitchFamily="34" charset="0"/>
                <a:cs typeface="Arial" pitchFamily="34" charset="0"/>
              </a:rPr>
              <a:t>59000</a:t>
            </a:r>
          </a:p>
        </p:txBody>
      </p:sp>
      <p:sp>
        <p:nvSpPr>
          <p:cNvPr id="11" name="Прямоугольник 10"/>
          <p:cNvSpPr/>
          <p:nvPr/>
        </p:nvSpPr>
        <p:spPr>
          <a:xfrm>
            <a:off x="683568" y="3789040"/>
            <a:ext cx="1439862" cy="576262"/>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ru-RU" sz="2800" b="1" dirty="0">
                <a:latin typeface="Arial" pitchFamily="34" charset="0"/>
                <a:cs typeface="Arial" pitchFamily="34" charset="0"/>
              </a:rPr>
              <a:t>59000</a:t>
            </a:r>
          </a:p>
        </p:txBody>
      </p:sp>
      <p:sp>
        <p:nvSpPr>
          <p:cNvPr id="12" name="Прямоугольник 11"/>
          <p:cNvSpPr/>
          <p:nvPr/>
        </p:nvSpPr>
        <p:spPr>
          <a:xfrm>
            <a:off x="5940152" y="3789040"/>
            <a:ext cx="1439863" cy="576262"/>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ru-RU" sz="2800" b="1" dirty="0">
                <a:latin typeface="Arial" pitchFamily="34" charset="0"/>
                <a:cs typeface="Arial" pitchFamily="34" charset="0"/>
              </a:rPr>
              <a:t>136632</a:t>
            </a:r>
          </a:p>
        </p:txBody>
      </p:sp>
      <p:sp>
        <p:nvSpPr>
          <p:cNvPr id="13" name="Прямоугольник 12"/>
          <p:cNvSpPr/>
          <p:nvPr/>
        </p:nvSpPr>
        <p:spPr>
          <a:xfrm>
            <a:off x="683568" y="4653136"/>
            <a:ext cx="1439862" cy="576263"/>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ru-RU" sz="2800" b="1" dirty="0">
                <a:latin typeface="Arial" pitchFamily="34" charset="0"/>
                <a:cs typeface="Arial" pitchFamily="34" charset="0"/>
              </a:rPr>
              <a:t>136632</a:t>
            </a:r>
          </a:p>
        </p:txBody>
      </p:sp>
      <p:sp>
        <p:nvSpPr>
          <p:cNvPr id="14" name="Прямоугольник 13"/>
          <p:cNvSpPr/>
          <p:nvPr/>
        </p:nvSpPr>
        <p:spPr>
          <a:xfrm>
            <a:off x="5940152" y="4653136"/>
            <a:ext cx="1439863" cy="576263"/>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ru-RU" sz="2800" b="1" dirty="0">
                <a:latin typeface="Arial" pitchFamily="34" charset="0"/>
                <a:cs typeface="Arial" pitchFamily="34" charset="0"/>
              </a:rPr>
              <a:t>144412</a:t>
            </a:r>
          </a:p>
        </p:txBody>
      </p:sp>
      <p:sp>
        <p:nvSpPr>
          <p:cNvPr id="18"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15" name="Picture 2" descr="http://fffreedom.ru/wp-content/uploads/2014/07/strelka.png">
            <a:hlinkClick r:id="rId2" action="ppaction://hlinksldjump"/>
          </p:cNvPr>
          <p:cNvPicPr>
            <a:picLocks noChangeAspect="1" noChangeArrowheads="1"/>
          </p:cNvPicPr>
          <p:nvPr/>
        </p:nvPicPr>
        <p:blipFill>
          <a:blip r:embed="rId3"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2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4"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15"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16" dur="500" fill="hold"/>
                                        <p:tgtEl>
                                          <p:spTgt spid="8"/>
                                        </p:tgtEl>
                                        <p:attrNameLst>
                                          <p:attrName>ppt_h</p:attrName>
                                        </p:attrNameLst>
                                      </p:cBhvr>
                                      <p:tavLst>
                                        <p:tav tm="0">
                                          <p:val>
                                            <p:strVal val="#ppt_h"/>
                                          </p:val>
                                        </p:tav>
                                        <p:tav tm="100000">
                                          <p:val>
                                            <p:strVal val="#ppt_h"/>
                                          </p:val>
                                        </p:tav>
                                      </p:tavLst>
                                    </p:anim>
                                    <p:anim calcmode="lin" valueType="num">
                                      <p:cBhvr>
                                        <p:cTn id="17"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8"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9"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20" dur="500" decel="50000">
                                          <p:stCondLst>
                                            <p:cond delay="0"/>
                                          </p:stCondLst>
                                        </p:cTn>
                                        <p:tgtEl>
                                          <p:spTgt spid="8"/>
                                        </p:tgtEl>
                                      </p:cBhvr>
                                    </p:animEffect>
                                  </p:childTnLst>
                                </p:cTn>
                              </p:par>
                            </p:childTnLst>
                          </p:cTn>
                        </p:par>
                        <p:par>
                          <p:cTn id="21" fill="hold">
                            <p:stCondLst>
                              <p:cond delay="1500"/>
                            </p:stCondLst>
                            <p:childTnLst>
                              <p:par>
                                <p:cTn id="22" presetID="25"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25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5" dur="25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6" dur="250" accel="50000" fill="hold">
                                          <p:stCondLst>
                                            <p:cond delay="250"/>
                                          </p:stCondLst>
                                        </p:cTn>
                                        <p:tgtEl>
                                          <p:spTgt spid="9"/>
                                        </p:tgtEl>
                                        <p:attrNameLst>
                                          <p:attrName>ppt_w</p:attrName>
                                        </p:attrNameLst>
                                      </p:cBhvr>
                                      <p:tavLst>
                                        <p:tav tm="0">
                                          <p:val>
                                            <p:strVal val="#ppt_w*.05"/>
                                          </p:val>
                                        </p:tav>
                                        <p:tav tm="100000">
                                          <p:val>
                                            <p:strVal val="#ppt_w"/>
                                          </p:val>
                                        </p:tav>
                                      </p:tavLst>
                                    </p:anim>
                                    <p:anim calcmode="lin" valueType="num">
                                      <p:cBhvr>
                                        <p:cTn id="27" dur="500" fill="hold"/>
                                        <p:tgtEl>
                                          <p:spTgt spid="9"/>
                                        </p:tgtEl>
                                        <p:attrNameLst>
                                          <p:attrName>ppt_h</p:attrName>
                                        </p:attrNameLst>
                                      </p:cBhvr>
                                      <p:tavLst>
                                        <p:tav tm="0">
                                          <p:val>
                                            <p:strVal val="#ppt_h"/>
                                          </p:val>
                                        </p:tav>
                                        <p:tav tm="100000">
                                          <p:val>
                                            <p:strVal val="#ppt_h"/>
                                          </p:val>
                                        </p:tav>
                                      </p:tavLst>
                                    </p:anim>
                                    <p:anim calcmode="lin" valueType="num">
                                      <p:cBhvr>
                                        <p:cTn id="28" dur="25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9" dur="25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0" dur="250" accel="50000" fill="hold">
                                          <p:stCondLst>
                                            <p:cond delay="250"/>
                                          </p:stCondLst>
                                        </p:cTn>
                                        <p:tgtEl>
                                          <p:spTgt spid="9"/>
                                        </p:tgtEl>
                                        <p:attrNameLst>
                                          <p:attrName>ppt_y</p:attrName>
                                        </p:attrNameLst>
                                      </p:cBhvr>
                                      <p:tavLst>
                                        <p:tav tm="0">
                                          <p:val>
                                            <p:strVal val="#ppt_y+.1"/>
                                          </p:val>
                                        </p:tav>
                                        <p:tav tm="100000">
                                          <p:val>
                                            <p:strVal val="#ppt_y"/>
                                          </p:val>
                                        </p:tav>
                                      </p:tavLst>
                                    </p:anim>
                                    <p:animEffect transition="in" filter="fade">
                                      <p:cBhvr>
                                        <p:cTn id="31" dur="500" decel="50000">
                                          <p:stCondLst>
                                            <p:cond delay="0"/>
                                          </p:stCondLst>
                                        </p:cTn>
                                        <p:tgtEl>
                                          <p:spTgt spid="9"/>
                                        </p:tgtEl>
                                      </p:cBhvr>
                                    </p:animEffect>
                                  </p:childTnLst>
                                </p:cTn>
                              </p:par>
                            </p:childTnLst>
                          </p:cTn>
                        </p:par>
                        <p:par>
                          <p:cTn id="32" fill="hold">
                            <p:stCondLst>
                              <p:cond delay="2000"/>
                            </p:stCondLst>
                            <p:childTnLst>
                              <p:par>
                                <p:cTn id="33" presetID="25"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5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10"/>
                                        </p:tgtEl>
                                        <p:attrNameLst>
                                          <p:attrName>ppt_w</p:attrName>
                                        </p:attrNameLst>
                                      </p:cBhvr>
                                      <p:tavLst>
                                        <p:tav tm="0">
                                          <p:val>
                                            <p:strVal val="#ppt_w*.05"/>
                                          </p:val>
                                        </p:tav>
                                        <p:tav tm="100000">
                                          <p:val>
                                            <p:strVal val="#ppt_w"/>
                                          </p:val>
                                        </p:tav>
                                      </p:tavLst>
                                    </p:anim>
                                    <p:anim calcmode="lin" valueType="num">
                                      <p:cBhvr>
                                        <p:cTn id="38" dur="500" fill="hold"/>
                                        <p:tgtEl>
                                          <p:spTgt spid="10"/>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10"/>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10"/>
                                        </p:tgtEl>
                                      </p:cBhvr>
                                    </p:animEffect>
                                  </p:childTnLst>
                                </p:cTn>
                              </p:par>
                            </p:childTnLst>
                          </p:cTn>
                        </p:par>
                        <p:par>
                          <p:cTn id="43" fill="hold">
                            <p:stCondLst>
                              <p:cond delay="2500"/>
                            </p:stCondLst>
                            <p:childTnLst>
                              <p:par>
                                <p:cTn id="44" presetID="25"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25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47" dur="25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48" dur="250" accel="50000" fill="hold">
                                          <p:stCondLst>
                                            <p:cond delay="250"/>
                                          </p:stCondLst>
                                        </p:cTn>
                                        <p:tgtEl>
                                          <p:spTgt spid="11"/>
                                        </p:tgtEl>
                                        <p:attrNameLst>
                                          <p:attrName>ppt_w</p:attrName>
                                        </p:attrNameLst>
                                      </p:cBhvr>
                                      <p:tavLst>
                                        <p:tav tm="0">
                                          <p:val>
                                            <p:strVal val="#ppt_w*.05"/>
                                          </p:val>
                                        </p:tav>
                                        <p:tav tm="100000">
                                          <p:val>
                                            <p:strVal val="#ppt_w"/>
                                          </p:val>
                                        </p:tav>
                                      </p:tavLst>
                                    </p:anim>
                                    <p:anim calcmode="lin" valueType="num">
                                      <p:cBhvr>
                                        <p:cTn id="49" dur="500" fill="hold"/>
                                        <p:tgtEl>
                                          <p:spTgt spid="11"/>
                                        </p:tgtEl>
                                        <p:attrNameLst>
                                          <p:attrName>ppt_h</p:attrName>
                                        </p:attrNameLst>
                                      </p:cBhvr>
                                      <p:tavLst>
                                        <p:tav tm="0">
                                          <p:val>
                                            <p:strVal val="#ppt_h"/>
                                          </p:val>
                                        </p:tav>
                                        <p:tav tm="100000">
                                          <p:val>
                                            <p:strVal val="#ppt_h"/>
                                          </p:val>
                                        </p:tav>
                                      </p:tavLst>
                                    </p:anim>
                                    <p:anim calcmode="lin" valueType="num">
                                      <p:cBhvr>
                                        <p:cTn id="50" dur="25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51" dur="25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52" dur="250" accel="50000" fill="hold">
                                          <p:stCondLst>
                                            <p:cond delay="250"/>
                                          </p:stCondLst>
                                        </p:cTn>
                                        <p:tgtEl>
                                          <p:spTgt spid="11"/>
                                        </p:tgtEl>
                                        <p:attrNameLst>
                                          <p:attrName>ppt_y</p:attrName>
                                        </p:attrNameLst>
                                      </p:cBhvr>
                                      <p:tavLst>
                                        <p:tav tm="0">
                                          <p:val>
                                            <p:strVal val="#ppt_y+.1"/>
                                          </p:val>
                                        </p:tav>
                                        <p:tav tm="100000">
                                          <p:val>
                                            <p:strVal val="#ppt_y"/>
                                          </p:val>
                                        </p:tav>
                                      </p:tavLst>
                                    </p:anim>
                                    <p:animEffect transition="in" filter="fade">
                                      <p:cBhvr>
                                        <p:cTn id="53" dur="500" decel="50000">
                                          <p:stCondLst>
                                            <p:cond delay="0"/>
                                          </p:stCondLst>
                                        </p:cTn>
                                        <p:tgtEl>
                                          <p:spTgt spid="11"/>
                                        </p:tgtEl>
                                      </p:cBhvr>
                                    </p:animEffect>
                                  </p:childTnLst>
                                </p:cTn>
                              </p:par>
                            </p:childTnLst>
                          </p:cTn>
                        </p:par>
                        <p:par>
                          <p:cTn id="54" fill="hold">
                            <p:stCondLst>
                              <p:cond delay="3000"/>
                            </p:stCondLst>
                            <p:childTnLst>
                              <p:par>
                                <p:cTn id="55" presetID="2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25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58" dur="25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59" dur="250" accel="50000" fill="hold">
                                          <p:stCondLst>
                                            <p:cond delay="250"/>
                                          </p:stCondLst>
                                        </p:cTn>
                                        <p:tgtEl>
                                          <p:spTgt spid="12"/>
                                        </p:tgtEl>
                                        <p:attrNameLst>
                                          <p:attrName>ppt_w</p:attrName>
                                        </p:attrNameLst>
                                      </p:cBhvr>
                                      <p:tavLst>
                                        <p:tav tm="0">
                                          <p:val>
                                            <p:strVal val="#ppt_w*.05"/>
                                          </p:val>
                                        </p:tav>
                                        <p:tav tm="100000">
                                          <p:val>
                                            <p:strVal val="#ppt_w"/>
                                          </p:val>
                                        </p:tav>
                                      </p:tavLst>
                                    </p:anim>
                                    <p:anim calcmode="lin" valueType="num">
                                      <p:cBhvr>
                                        <p:cTn id="60" dur="500" fill="hold"/>
                                        <p:tgtEl>
                                          <p:spTgt spid="12"/>
                                        </p:tgtEl>
                                        <p:attrNameLst>
                                          <p:attrName>ppt_h</p:attrName>
                                        </p:attrNameLst>
                                      </p:cBhvr>
                                      <p:tavLst>
                                        <p:tav tm="0">
                                          <p:val>
                                            <p:strVal val="#ppt_h"/>
                                          </p:val>
                                        </p:tav>
                                        <p:tav tm="100000">
                                          <p:val>
                                            <p:strVal val="#ppt_h"/>
                                          </p:val>
                                        </p:tav>
                                      </p:tavLst>
                                    </p:anim>
                                    <p:anim calcmode="lin" valueType="num">
                                      <p:cBhvr>
                                        <p:cTn id="61" dur="25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62" dur="25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63" dur="250" accel="50000" fill="hold">
                                          <p:stCondLst>
                                            <p:cond delay="250"/>
                                          </p:stCondLst>
                                        </p:cTn>
                                        <p:tgtEl>
                                          <p:spTgt spid="12"/>
                                        </p:tgtEl>
                                        <p:attrNameLst>
                                          <p:attrName>ppt_y</p:attrName>
                                        </p:attrNameLst>
                                      </p:cBhvr>
                                      <p:tavLst>
                                        <p:tav tm="0">
                                          <p:val>
                                            <p:strVal val="#ppt_y+.1"/>
                                          </p:val>
                                        </p:tav>
                                        <p:tav tm="100000">
                                          <p:val>
                                            <p:strVal val="#ppt_y"/>
                                          </p:val>
                                        </p:tav>
                                      </p:tavLst>
                                    </p:anim>
                                    <p:animEffect transition="in" filter="fade">
                                      <p:cBhvr>
                                        <p:cTn id="64" dur="500" decel="50000">
                                          <p:stCondLst>
                                            <p:cond delay="0"/>
                                          </p:stCondLst>
                                        </p:cTn>
                                        <p:tgtEl>
                                          <p:spTgt spid="12"/>
                                        </p:tgtEl>
                                      </p:cBhvr>
                                    </p:animEffect>
                                  </p:childTnLst>
                                </p:cTn>
                              </p:par>
                            </p:childTnLst>
                          </p:cTn>
                        </p:par>
                        <p:par>
                          <p:cTn id="65" fill="hold">
                            <p:stCondLst>
                              <p:cond delay="3500"/>
                            </p:stCondLst>
                            <p:childTnLst>
                              <p:par>
                                <p:cTn id="66" presetID="25" presetClass="entr" presetSubtype="0"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25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69" dur="25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70" dur="250" accel="50000" fill="hold">
                                          <p:stCondLst>
                                            <p:cond delay="250"/>
                                          </p:stCondLst>
                                        </p:cTn>
                                        <p:tgtEl>
                                          <p:spTgt spid="13"/>
                                        </p:tgtEl>
                                        <p:attrNameLst>
                                          <p:attrName>ppt_w</p:attrName>
                                        </p:attrNameLst>
                                      </p:cBhvr>
                                      <p:tavLst>
                                        <p:tav tm="0">
                                          <p:val>
                                            <p:strVal val="#ppt_w*.05"/>
                                          </p:val>
                                        </p:tav>
                                        <p:tav tm="100000">
                                          <p:val>
                                            <p:strVal val="#ppt_w"/>
                                          </p:val>
                                        </p:tav>
                                      </p:tavLst>
                                    </p:anim>
                                    <p:anim calcmode="lin" valueType="num">
                                      <p:cBhvr>
                                        <p:cTn id="71" dur="500" fill="hold"/>
                                        <p:tgtEl>
                                          <p:spTgt spid="13"/>
                                        </p:tgtEl>
                                        <p:attrNameLst>
                                          <p:attrName>ppt_h</p:attrName>
                                        </p:attrNameLst>
                                      </p:cBhvr>
                                      <p:tavLst>
                                        <p:tav tm="0">
                                          <p:val>
                                            <p:strVal val="#ppt_h"/>
                                          </p:val>
                                        </p:tav>
                                        <p:tav tm="100000">
                                          <p:val>
                                            <p:strVal val="#ppt_h"/>
                                          </p:val>
                                        </p:tav>
                                      </p:tavLst>
                                    </p:anim>
                                    <p:anim calcmode="lin" valueType="num">
                                      <p:cBhvr>
                                        <p:cTn id="72" dur="25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73" dur="25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4" dur="250" accel="50000" fill="hold">
                                          <p:stCondLst>
                                            <p:cond delay="250"/>
                                          </p:stCondLst>
                                        </p:cTn>
                                        <p:tgtEl>
                                          <p:spTgt spid="13"/>
                                        </p:tgtEl>
                                        <p:attrNameLst>
                                          <p:attrName>ppt_y</p:attrName>
                                        </p:attrNameLst>
                                      </p:cBhvr>
                                      <p:tavLst>
                                        <p:tav tm="0">
                                          <p:val>
                                            <p:strVal val="#ppt_y+.1"/>
                                          </p:val>
                                        </p:tav>
                                        <p:tav tm="100000">
                                          <p:val>
                                            <p:strVal val="#ppt_y"/>
                                          </p:val>
                                        </p:tav>
                                      </p:tavLst>
                                    </p:anim>
                                    <p:animEffect transition="in" filter="fade">
                                      <p:cBhvr>
                                        <p:cTn id="75" dur="500" decel="50000">
                                          <p:stCondLst>
                                            <p:cond delay="0"/>
                                          </p:stCondLst>
                                        </p:cTn>
                                        <p:tgtEl>
                                          <p:spTgt spid="13"/>
                                        </p:tgtEl>
                                      </p:cBhvr>
                                    </p:animEffect>
                                  </p:childTnLst>
                                </p:cTn>
                              </p:par>
                            </p:childTnLst>
                          </p:cTn>
                        </p:par>
                        <p:par>
                          <p:cTn id="76" fill="hold">
                            <p:stCondLst>
                              <p:cond delay="4000"/>
                            </p:stCondLst>
                            <p:childTnLst>
                              <p:par>
                                <p:cTn id="77" presetID="25" presetClass="entr" presetSubtype="0"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25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0" dur="25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81" dur="250" accel="50000" fill="hold">
                                          <p:stCondLst>
                                            <p:cond delay="250"/>
                                          </p:stCondLst>
                                        </p:cTn>
                                        <p:tgtEl>
                                          <p:spTgt spid="14"/>
                                        </p:tgtEl>
                                        <p:attrNameLst>
                                          <p:attrName>ppt_w</p:attrName>
                                        </p:attrNameLst>
                                      </p:cBhvr>
                                      <p:tavLst>
                                        <p:tav tm="0">
                                          <p:val>
                                            <p:strVal val="#ppt_w*.05"/>
                                          </p:val>
                                        </p:tav>
                                        <p:tav tm="100000">
                                          <p:val>
                                            <p:strVal val="#ppt_w"/>
                                          </p:val>
                                        </p:tav>
                                      </p:tavLst>
                                    </p:anim>
                                    <p:anim calcmode="lin" valueType="num">
                                      <p:cBhvr>
                                        <p:cTn id="82" dur="500" fill="hold"/>
                                        <p:tgtEl>
                                          <p:spTgt spid="14"/>
                                        </p:tgtEl>
                                        <p:attrNameLst>
                                          <p:attrName>ppt_h</p:attrName>
                                        </p:attrNameLst>
                                      </p:cBhvr>
                                      <p:tavLst>
                                        <p:tav tm="0">
                                          <p:val>
                                            <p:strVal val="#ppt_h"/>
                                          </p:val>
                                        </p:tav>
                                        <p:tav tm="100000">
                                          <p:val>
                                            <p:strVal val="#ppt_h"/>
                                          </p:val>
                                        </p:tav>
                                      </p:tavLst>
                                    </p:anim>
                                    <p:anim calcmode="lin" valueType="num">
                                      <p:cBhvr>
                                        <p:cTn id="83" dur="25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84" dur="25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85" dur="250" accel="50000" fill="hold">
                                          <p:stCondLst>
                                            <p:cond delay="250"/>
                                          </p:stCondLst>
                                        </p:cTn>
                                        <p:tgtEl>
                                          <p:spTgt spid="14"/>
                                        </p:tgtEl>
                                        <p:attrNameLst>
                                          <p:attrName>ppt_y</p:attrName>
                                        </p:attrNameLst>
                                      </p:cBhvr>
                                      <p:tavLst>
                                        <p:tav tm="0">
                                          <p:val>
                                            <p:strVal val="#ppt_y+.1"/>
                                          </p:val>
                                        </p:tav>
                                        <p:tav tm="100000">
                                          <p:val>
                                            <p:strVal val="#ppt_y"/>
                                          </p:val>
                                        </p:tav>
                                      </p:tavLst>
                                    </p:anim>
                                    <p:animEffect transition="in" filter="fade">
                                      <p:cBhvr>
                                        <p:cTn id="86" dur="500" decel="50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1907704" y="1052736"/>
          <a:ext cx="2664296" cy="5043731"/>
        </p:xfrm>
        <a:graphic>
          <a:graphicData uri="http://schemas.openxmlformats.org/drawingml/2006/table">
            <a:tbl>
              <a:tblPr firstRow="1" firstCol="1" bandRow="1" bandCol="1"/>
              <a:tblGrid>
                <a:gridCol w="680173"/>
                <a:gridCol w="1984123"/>
              </a:tblGrid>
              <a:tr h="432048">
                <a:tc>
                  <a:txBody>
                    <a:bodyPr/>
                    <a:lstStyle/>
                    <a:p>
                      <a:pPr algn="ctr">
                        <a:lnSpc>
                          <a:spcPct val="150000"/>
                        </a:lnSpc>
                        <a:spcAft>
                          <a:spcPts val="0"/>
                        </a:spcAft>
                      </a:pPr>
                      <a:r>
                        <a:rPr lang="ru-RU" sz="20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a:t>
                      </a:r>
                      <a:endPar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53474" marR="534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60000"/>
                        </a:lnSpc>
                        <a:spcAft>
                          <a:spcPts val="0"/>
                        </a:spcAft>
                      </a:pPr>
                      <a:r>
                        <a:rPr lang="ru-RU" sz="24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ответ</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75000"/>
                      </a:schemeClr>
                    </a:solidFill>
                  </a:tcPr>
                </a:tc>
              </a:tr>
              <a:tr h="319331">
                <a:tc>
                  <a:txBody>
                    <a:bodyPr/>
                    <a:lstStyle/>
                    <a:p>
                      <a:pPr algn="ctr">
                        <a:lnSpc>
                          <a:spcPct val="100000"/>
                        </a:lnSpc>
                        <a:spcAft>
                          <a:spcPts val="0"/>
                        </a:spcAft>
                      </a:pPr>
                      <a:endPar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solidFill>
                            <a:srgbClr val="C00000"/>
                          </a:solidFill>
                          <a:latin typeface="Arial" pitchFamily="34" charset="0"/>
                          <a:ea typeface="Calibri"/>
                          <a:cs typeface="Arial" pitchFamily="34" charset="0"/>
                        </a:rPr>
                        <a:t>1941</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94179">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1</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6000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2</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2500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3</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2</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4</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214</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5</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60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6</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120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7</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15000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8</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52</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9</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40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10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300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11</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3000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12</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67</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13</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2</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14</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600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bl>
          </a:graphicData>
        </a:graphic>
      </p:graphicFrame>
      <p:pic>
        <p:nvPicPr>
          <p:cNvPr id="11" name="Picture 2" descr="C:\Users\Митя\Pictures\Рисунок10.png"/>
          <p:cNvPicPr>
            <a:picLocks noChangeAspect="1" noChangeArrowheads="1"/>
          </p:cNvPicPr>
          <p:nvPr/>
        </p:nvPicPr>
        <p:blipFill>
          <a:blip r:embed="rId2" cstate="print"/>
          <a:srcRect/>
          <a:stretch>
            <a:fillRect/>
          </a:stretch>
        </p:blipFill>
        <p:spPr bwMode="auto">
          <a:xfrm>
            <a:off x="4716016" y="2204864"/>
            <a:ext cx="3462513" cy="1800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19" name="Picture 12" descr="http://nrsattorneys.co.za/adwordsplus/wp-content/uploads/2015/05/NRS-Advice.png">
            <a:hlinkClick r:id="rId3" action="ppaction://hlinksldjump"/>
          </p:cNvPr>
          <p:cNvPicPr>
            <a:picLocks noChangeAspect="1" noChangeArrowheads="1"/>
          </p:cNvPicPr>
          <p:nvPr/>
        </p:nvPicPr>
        <p:blipFill>
          <a:blip r:embed="rId4" cstate="print"/>
          <a:srcRect/>
          <a:stretch>
            <a:fillRect/>
          </a:stretch>
        </p:blipFill>
        <p:spPr bwMode="auto">
          <a:xfrm>
            <a:off x="8316416" y="5877272"/>
            <a:ext cx="720080" cy="720080"/>
          </a:xfrm>
          <a:prstGeom prst="rect">
            <a:avLst/>
          </a:prstGeom>
          <a:noFill/>
        </p:spPr>
      </p:pic>
      <p:pic>
        <p:nvPicPr>
          <p:cNvPr id="7" name="Picture 2" descr="http://fffreedom.ru/wp-content/uploads/2014/07/strelka.png">
            <a:hlinkClick r:id="rId5" action="ppaction://hlinksldjump"/>
          </p:cNvPr>
          <p:cNvPicPr>
            <a:picLocks noChangeAspect="1" noChangeArrowheads="1"/>
          </p:cNvPicPr>
          <p:nvPr/>
        </p:nvPicPr>
        <p:blipFill>
          <a:blip r:embed="rId6"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Таблица 8"/>
          <p:cNvGraphicFramePr>
            <a:graphicFrameLocks noGrp="1"/>
          </p:cNvGraphicFramePr>
          <p:nvPr/>
        </p:nvGraphicFramePr>
        <p:xfrm>
          <a:off x="1259632" y="692696"/>
          <a:ext cx="2736304" cy="5628179"/>
        </p:xfrm>
        <a:graphic>
          <a:graphicData uri="http://schemas.openxmlformats.org/drawingml/2006/table">
            <a:tbl>
              <a:tblPr firstRow="1" firstCol="1" bandRow="1" bandCol="1"/>
              <a:tblGrid>
                <a:gridCol w="720080"/>
                <a:gridCol w="2016224"/>
              </a:tblGrid>
              <a:tr h="432048">
                <a:tc>
                  <a:txBody>
                    <a:bodyPr/>
                    <a:lstStyle/>
                    <a:p>
                      <a:pPr algn="ctr">
                        <a:lnSpc>
                          <a:spcPct val="60000"/>
                        </a:lnSpc>
                        <a:spcAft>
                          <a:spcPts val="0"/>
                        </a:spcAft>
                      </a:pPr>
                      <a:r>
                        <a:rPr lang="ru-RU" sz="24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60000"/>
                        </a:lnSpc>
                        <a:spcAft>
                          <a:spcPts val="0"/>
                        </a:spcAft>
                      </a:pPr>
                      <a:r>
                        <a:rPr lang="ru-RU" sz="24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ответ</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75000"/>
                      </a:schemeClr>
                    </a:solidFill>
                  </a:tcPr>
                </a:tc>
              </a:tr>
              <a:tr h="319331">
                <a:tc>
                  <a:txBody>
                    <a:bodyPr/>
                    <a:lstStyle/>
                    <a:p>
                      <a:pPr algn="ctr">
                        <a:lnSpc>
                          <a:spcPct val="100000"/>
                        </a:lnSpc>
                        <a:spcAft>
                          <a:spcPts val="0"/>
                        </a:spcAft>
                      </a:pPr>
                      <a:r>
                        <a:rPr lang="ru-RU"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15</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2680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94179">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16</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2700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17</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1800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18</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900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19</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smtClean="0">
                          <a:latin typeface="Arial" pitchFamily="34" charset="0"/>
                          <a:ea typeface="Calibri"/>
                          <a:cs typeface="Arial" pitchFamily="34" charset="0"/>
                        </a:rPr>
                        <a:t>3000</a:t>
                      </a:r>
                      <a:endParaRPr lang="ru-RU" sz="2000" b="1" baseline="0" dirty="0">
                        <a:latin typeface="Arial" pitchFamily="34" charset="0"/>
                        <a:ea typeface="Calibri"/>
                        <a:cs typeface="Arial" pitchFamily="34" charset="0"/>
                      </a:endParaRP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20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6600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21</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5600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22</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1000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23</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3000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24</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15000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25</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3750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26</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2183</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27</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327</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28</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436</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29</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140939</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r>
                        <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30</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latin typeface="Arial" pitchFamily="34" charset="0"/>
                          <a:ea typeface="Calibri"/>
                          <a:cs typeface="Arial" pitchFamily="34" charset="0"/>
                        </a:rPr>
                        <a:t>2196</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88000">
                <a:tc>
                  <a:txBody>
                    <a:bodyPr/>
                    <a:lstStyle/>
                    <a:p>
                      <a:pPr algn="ctr">
                        <a:lnSpc>
                          <a:spcPct val="100000"/>
                        </a:lnSpc>
                        <a:spcAft>
                          <a:spcPts val="0"/>
                        </a:spcAft>
                      </a:pPr>
                      <a:endParaRPr lang="ru-RU" sz="2000" b="0" cap="none" spc="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a:lnSpc>
                          <a:spcPct val="100000"/>
                        </a:lnSpc>
                        <a:spcAft>
                          <a:spcPts val="0"/>
                        </a:spcAft>
                      </a:pPr>
                      <a:r>
                        <a:rPr lang="ru-RU" sz="2000" b="1" baseline="0" dirty="0">
                          <a:solidFill>
                            <a:srgbClr val="C00000"/>
                          </a:solidFill>
                          <a:latin typeface="Arial" pitchFamily="34" charset="0"/>
                          <a:ea typeface="Calibri"/>
                          <a:cs typeface="Arial" pitchFamily="34" charset="0"/>
                        </a:rPr>
                        <a:t>1945</a:t>
                      </a:r>
                    </a:p>
                  </a:txBody>
                  <a:tcPr marL="53474" marR="53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bl>
          </a:graphicData>
        </a:graphic>
      </p:graphicFrame>
      <p:pic>
        <p:nvPicPr>
          <p:cNvPr id="12" name="Рисунок 11" descr="C:\Users\Митя\Pictures\Рисунок11.png"/>
          <p:cNvPicPr/>
          <p:nvPr/>
        </p:nvPicPr>
        <p:blipFill>
          <a:blip r:embed="rId2" cstate="print"/>
          <a:srcRect/>
          <a:stretch>
            <a:fillRect/>
          </a:stretch>
        </p:blipFill>
        <p:spPr bwMode="auto">
          <a:xfrm>
            <a:off x="4716016" y="2276872"/>
            <a:ext cx="3528392" cy="22322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20" name="Picture 12" descr="http://nrsattorneys.co.za/adwordsplus/wp-content/uploads/2015/05/NRS-Advice.png">
            <a:hlinkClick r:id="rId3" action="ppaction://hlinksldjump"/>
          </p:cNvPr>
          <p:cNvPicPr>
            <a:picLocks noChangeAspect="1" noChangeArrowheads="1"/>
          </p:cNvPicPr>
          <p:nvPr/>
        </p:nvPicPr>
        <p:blipFill>
          <a:blip r:embed="rId4" cstate="print"/>
          <a:srcRect/>
          <a:stretch>
            <a:fillRect/>
          </a:stretch>
        </p:blipFill>
        <p:spPr bwMode="auto">
          <a:xfrm>
            <a:off x="8244408" y="5877272"/>
            <a:ext cx="720080" cy="720080"/>
          </a:xfrm>
          <a:prstGeom prst="rect">
            <a:avLst/>
          </a:prstGeom>
          <a:noFill/>
        </p:spPr>
      </p:pic>
      <p:pic>
        <p:nvPicPr>
          <p:cNvPr id="7" name="Picture 2" descr="http://fffreedom.ru/wp-content/uploads/2014/07/strelka.png">
            <a:hlinkClick r:id="rId5" action="ppaction://hlinksldjump"/>
          </p:cNvPr>
          <p:cNvPicPr>
            <a:picLocks noChangeAspect="1" noChangeArrowheads="1"/>
          </p:cNvPicPr>
          <p:nvPr/>
        </p:nvPicPr>
        <p:blipFill>
          <a:blip r:embed="rId6"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827584" y="260648"/>
          <a:ext cx="7632849" cy="792088"/>
        </p:xfrm>
        <a:graphic>
          <a:graphicData uri="http://schemas.openxmlformats.org/drawingml/2006/table">
            <a:tbl>
              <a:tblPr>
                <a:tableStyleId>{69C7853C-536D-4A76-A0AE-DD22124D55A5}</a:tableStyleId>
              </a:tblPr>
              <a:tblGrid>
                <a:gridCol w="1454298"/>
                <a:gridCol w="1548670"/>
                <a:gridCol w="1553511"/>
                <a:gridCol w="1553511"/>
                <a:gridCol w="1522859"/>
              </a:tblGrid>
              <a:tr h="396044">
                <a:tc>
                  <a:txBody>
                    <a:bodyPr/>
                    <a:lstStyle/>
                    <a:p>
                      <a:pPr algn="ctr">
                        <a:spcAft>
                          <a:spcPts val="0"/>
                        </a:spcAft>
                      </a:pPr>
                      <a:r>
                        <a:rPr lang="ru-RU" sz="2400" b="1" dirty="0"/>
                        <a:t>960</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t>125</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a:t>3630</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a:t>1600</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a:t>1860</a:t>
                      </a:r>
                      <a:endParaRPr lang="ru-RU" sz="2400" b="1">
                        <a:latin typeface="Arial" pitchFamily="34" charset="0"/>
                        <a:ea typeface="Calibri"/>
                        <a:cs typeface="Arial" pitchFamily="34" charset="0"/>
                      </a:endParaRPr>
                    </a:p>
                  </a:txBody>
                  <a:tcPr marL="68580" marR="68580" marT="0" marB="0"/>
                </a:tc>
              </a:tr>
              <a:tr h="396044">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r>
            </a:tbl>
          </a:graphicData>
        </a:graphic>
      </p:graphicFrame>
      <p:graphicFrame>
        <p:nvGraphicFramePr>
          <p:cNvPr id="3" name="Таблица 2"/>
          <p:cNvGraphicFramePr>
            <a:graphicFrameLocks noGrp="1"/>
          </p:cNvGraphicFramePr>
          <p:nvPr/>
        </p:nvGraphicFramePr>
        <p:xfrm>
          <a:off x="827584" y="1196752"/>
          <a:ext cx="7632849" cy="731520"/>
        </p:xfrm>
        <a:graphic>
          <a:graphicData uri="http://schemas.openxmlformats.org/drawingml/2006/table">
            <a:tbl>
              <a:tblPr>
                <a:tableStyleId>{35758FB7-9AC5-4552-8A53-C91805E547FA}</a:tableStyleId>
              </a:tblPr>
              <a:tblGrid>
                <a:gridCol w="877580"/>
                <a:gridCol w="964693"/>
                <a:gridCol w="964693"/>
                <a:gridCol w="964693"/>
                <a:gridCol w="964693"/>
                <a:gridCol w="965499"/>
                <a:gridCol w="965499"/>
                <a:gridCol w="965499"/>
              </a:tblGrid>
              <a:tr h="360040">
                <a:tc>
                  <a:txBody>
                    <a:bodyPr/>
                    <a:lstStyle/>
                    <a:p>
                      <a:pPr algn="ctr">
                        <a:spcAft>
                          <a:spcPts val="0"/>
                        </a:spcAft>
                      </a:pPr>
                      <a:r>
                        <a:rPr lang="ru-RU" sz="2400" b="1" dirty="0"/>
                        <a:t>1000</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a:t>1860</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a:t>1600</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t>2040</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t>1600</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a:t>1560</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a:t>29</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a:t>690</a:t>
                      </a:r>
                      <a:endParaRPr lang="ru-RU" sz="2400" b="1">
                        <a:latin typeface="Arial" pitchFamily="34" charset="0"/>
                        <a:ea typeface="Calibri"/>
                        <a:cs typeface="Arial" pitchFamily="34" charset="0"/>
                      </a:endParaRPr>
                    </a:p>
                  </a:txBody>
                  <a:tcPr marL="68580" marR="68580" marT="0" marB="0"/>
                </a:tc>
              </a:tr>
              <a:tr h="360040">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r>
            </a:tbl>
          </a:graphicData>
        </a:graphic>
      </p:graphicFrame>
      <p:graphicFrame>
        <p:nvGraphicFramePr>
          <p:cNvPr id="4" name="Таблица 3"/>
          <p:cNvGraphicFramePr>
            <a:graphicFrameLocks noGrp="1"/>
          </p:cNvGraphicFramePr>
          <p:nvPr/>
        </p:nvGraphicFramePr>
        <p:xfrm>
          <a:off x="827584" y="2060848"/>
          <a:ext cx="7632848" cy="731520"/>
        </p:xfrm>
        <a:graphic>
          <a:graphicData uri="http://schemas.openxmlformats.org/drawingml/2006/table">
            <a:tbl>
              <a:tblPr>
                <a:tableStyleId>{284E427A-3D55-4303-BF80-6455036E1DE7}</a:tableStyleId>
              </a:tblPr>
              <a:tblGrid>
                <a:gridCol w="1015508"/>
                <a:gridCol w="1102621"/>
                <a:gridCol w="1102621"/>
                <a:gridCol w="1102621"/>
                <a:gridCol w="1102621"/>
                <a:gridCol w="1103428"/>
                <a:gridCol w="1103428"/>
              </a:tblGrid>
              <a:tr h="338125">
                <a:tc>
                  <a:txBody>
                    <a:bodyPr/>
                    <a:lstStyle/>
                    <a:p>
                      <a:pPr algn="ctr">
                        <a:spcAft>
                          <a:spcPts val="0"/>
                        </a:spcAft>
                      </a:pPr>
                      <a:r>
                        <a:rPr lang="ru-RU" sz="2400" b="1" dirty="0"/>
                        <a:t>412</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a:t>29</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t>2040</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a:t>1600</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a:t>1860</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a:t>29</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t>690</a:t>
                      </a:r>
                      <a:endParaRPr lang="ru-RU" sz="2400" b="1" dirty="0">
                        <a:latin typeface="Arial" pitchFamily="34" charset="0"/>
                        <a:ea typeface="Calibri"/>
                        <a:cs typeface="Arial" pitchFamily="34" charset="0"/>
                      </a:endParaRPr>
                    </a:p>
                  </a:txBody>
                  <a:tcPr marL="68580" marR="68580" marT="0" marB="0"/>
                </a:tc>
              </a:tr>
              <a:tr h="309947">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r>
            </a:tbl>
          </a:graphicData>
        </a:graphic>
      </p:graphicFrame>
      <p:graphicFrame>
        <p:nvGraphicFramePr>
          <p:cNvPr id="5" name="Таблица 4"/>
          <p:cNvGraphicFramePr>
            <a:graphicFrameLocks noGrp="1"/>
          </p:cNvGraphicFramePr>
          <p:nvPr/>
        </p:nvGraphicFramePr>
        <p:xfrm>
          <a:off x="827584" y="2996952"/>
          <a:ext cx="7632848" cy="741454"/>
        </p:xfrm>
        <a:graphic>
          <a:graphicData uri="http://schemas.openxmlformats.org/drawingml/2006/table">
            <a:tbl>
              <a:tblPr>
                <a:tableStyleId>{3C2FFA5D-87B4-456A-9821-1D502468CF0F}</a:tableStyleId>
              </a:tblPr>
              <a:tblGrid>
                <a:gridCol w="1015508"/>
                <a:gridCol w="1102621"/>
                <a:gridCol w="1102621"/>
                <a:gridCol w="1102621"/>
                <a:gridCol w="1102621"/>
                <a:gridCol w="1103428"/>
                <a:gridCol w="1103428"/>
              </a:tblGrid>
              <a:tr h="375694">
                <a:tc>
                  <a:txBody>
                    <a:bodyPr/>
                    <a:lstStyle/>
                    <a:p>
                      <a:pPr algn="ctr">
                        <a:spcAft>
                          <a:spcPts val="0"/>
                        </a:spcAft>
                      </a:pPr>
                      <a:r>
                        <a:rPr lang="ru-RU" sz="2400" b="1" dirty="0">
                          <a:latin typeface="Arial" pitchFamily="34" charset="0"/>
                          <a:cs typeface="Arial" pitchFamily="34" charset="0"/>
                        </a:rPr>
                        <a:t>160</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latin typeface="Arial" pitchFamily="34" charset="0"/>
                          <a:cs typeface="Arial" pitchFamily="34" charset="0"/>
                        </a:rPr>
                        <a:t>1700</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latin typeface="Arial" pitchFamily="34" charset="0"/>
                          <a:cs typeface="Arial" pitchFamily="34" charset="0"/>
                        </a:rPr>
                        <a:t>1560</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a:latin typeface="Arial" pitchFamily="34" charset="0"/>
                          <a:cs typeface="Arial" pitchFamily="34" charset="0"/>
                        </a:rPr>
                        <a:t>1600</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a:latin typeface="Arial" pitchFamily="34" charset="0"/>
                          <a:cs typeface="Arial" pitchFamily="34" charset="0"/>
                        </a:rPr>
                        <a:t>162</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a:latin typeface="Arial" pitchFamily="34" charset="0"/>
                          <a:cs typeface="Arial" pitchFamily="34" charset="0"/>
                        </a:rPr>
                        <a:t>29</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latin typeface="Arial" pitchFamily="34" charset="0"/>
                          <a:cs typeface="Arial" pitchFamily="34" charset="0"/>
                        </a:rPr>
                        <a:t>690</a:t>
                      </a:r>
                      <a:endParaRPr lang="ru-RU" sz="2400" b="1" dirty="0">
                        <a:latin typeface="Arial" pitchFamily="34" charset="0"/>
                        <a:ea typeface="Calibri"/>
                        <a:cs typeface="Arial" pitchFamily="34" charset="0"/>
                      </a:endParaRPr>
                    </a:p>
                  </a:txBody>
                  <a:tcPr marL="68580" marR="68580" marT="0" marB="0"/>
                </a:tc>
              </a:tr>
              <a:tr h="344386">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r>
            </a:tbl>
          </a:graphicData>
        </a:graphic>
      </p:graphicFrame>
      <p:graphicFrame>
        <p:nvGraphicFramePr>
          <p:cNvPr id="6" name="Таблица 5"/>
          <p:cNvGraphicFramePr>
            <a:graphicFrameLocks noGrp="1"/>
          </p:cNvGraphicFramePr>
          <p:nvPr/>
        </p:nvGraphicFramePr>
        <p:xfrm>
          <a:off x="827584" y="3933056"/>
          <a:ext cx="7632847" cy="741454"/>
        </p:xfrm>
        <a:graphic>
          <a:graphicData uri="http://schemas.openxmlformats.org/drawingml/2006/table">
            <a:tbl>
              <a:tblPr>
                <a:tableStyleId>{08FB837D-C827-4EFA-A057-4D05807E0F7C}</a:tableStyleId>
              </a:tblPr>
              <a:tblGrid>
                <a:gridCol w="1199414"/>
                <a:gridCol w="1286525"/>
                <a:gridCol w="1286525"/>
                <a:gridCol w="1286525"/>
                <a:gridCol w="1286525"/>
                <a:gridCol w="1287333"/>
              </a:tblGrid>
              <a:tr h="375694">
                <a:tc>
                  <a:txBody>
                    <a:bodyPr/>
                    <a:lstStyle/>
                    <a:p>
                      <a:pPr algn="ctr">
                        <a:spcAft>
                          <a:spcPts val="0"/>
                        </a:spcAft>
                      </a:pPr>
                      <a:r>
                        <a:rPr lang="ru-RU" sz="2400" b="1" dirty="0">
                          <a:latin typeface="Arial" pitchFamily="34" charset="0"/>
                          <a:cs typeface="Arial" pitchFamily="34" charset="0"/>
                        </a:rPr>
                        <a:t>595</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latin typeface="Arial" pitchFamily="34" charset="0"/>
                          <a:cs typeface="Arial" pitchFamily="34" charset="0"/>
                        </a:rPr>
                        <a:t>1000</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a:latin typeface="Arial" pitchFamily="34" charset="0"/>
                          <a:cs typeface="Arial" pitchFamily="34" charset="0"/>
                        </a:rPr>
                        <a:t>162</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latin typeface="Arial" pitchFamily="34" charset="0"/>
                          <a:cs typeface="Arial" pitchFamily="34" charset="0"/>
                        </a:rPr>
                        <a:t>1000</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a:latin typeface="Arial" pitchFamily="34" charset="0"/>
                          <a:cs typeface="Arial" pitchFamily="34" charset="0"/>
                        </a:rPr>
                        <a:t>1700</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latin typeface="Arial" pitchFamily="34" charset="0"/>
                          <a:cs typeface="Arial" pitchFamily="34" charset="0"/>
                        </a:rPr>
                        <a:t>690</a:t>
                      </a:r>
                      <a:endParaRPr lang="ru-RU" sz="2400" b="1" dirty="0">
                        <a:latin typeface="Arial" pitchFamily="34" charset="0"/>
                        <a:ea typeface="Calibri"/>
                        <a:cs typeface="Arial" pitchFamily="34" charset="0"/>
                      </a:endParaRPr>
                    </a:p>
                  </a:txBody>
                  <a:tcPr marL="68580" marR="68580" marT="0" marB="0"/>
                </a:tc>
              </a:tr>
              <a:tr h="344386">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r>
            </a:tbl>
          </a:graphicData>
        </a:graphic>
      </p:graphicFrame>
      <p:graphicFrame>
        <p:nvGraphicFramePr>
          <p:cNvPr id="7" name="Таблица 6"/>
          <p:cNvGraphicFramePr>
            <a:graphicFrameLocks noGrp="1"/>
          </p:cNvGraphicFramePr>
          <p:nvPr/>
        </p:nvGraphicFramePr>
        <p:xfrm>
          <a:off x="827583" y="4869160"/>
          <a:ext cx="7632850" cy="731520"/>
        </p:xfrm>
        <a:graphic>
          <a:graphicData uri="http://schemas.openxmlformats.org/drawingml/2006/table">
            <a:tbl>
              <a:tblPr>
                <a:tableStyleId>{69C7853C-536D-4A76-A0AE-DD22124D55A5}</a:tableStyleId>
              </a:tblPr>
              <a:tblGrid>
                <a:gridCol w="1004258"/>
                <a:gridCol w="1113610"/>
                <a:gridCol w="1107982"/>
                <a:gridCol w="1112002"/>
                <a:gridCol w="1105569"/>
                <a:gridCol w="1107982"/>
                <a:gridCol w="1081447"/>
              </a:tblGrid>
              <a:tr h="361925">
                <a:tc>
                  <a:txBody>
                    <a:bodyPr/>
                    <a:lstStyle/>
                    <a:p>
                      <a:pPr algn="ctr">
                        <a:spcAft>
                          <a:spcPts val="0"/>
                        </a:spcAft>
                      </a:pPr>
                      <a:r>
                        <a:rPr lang="ru-RU" sz="2400" b="1" dirty="0">
                          <a:latin typeface="Arial" pitchFamily="34" charset="0"/>
                          <a:cs typeface="Arial" pitchFamily="34" charset="0"/>
                        </a:rPr>
                        <a:t>595</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a:latin typeface="Arial" pitchFamily="34" charset="0"/>
                          <a:cs typeface="Arial" pitchFamily="34" charset="0"/>
                        </a:rPr>
                        <a:t>29</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latin typeface="Arial" pitchFamily="34" charset="0"/>
                          <a:cs typeface="Arial" pitchFamily="34" charset="0"/>
                        </a:rPr>
                        <a:t>690</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a:latin typeface="Arial" pitchFamily="34" charset="0"/>
                          <a:cs typeface="Arial" pitchFamily="34" charset="0"/>
                        </a:rPr>
                        <a:t>171</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latin typeface="Arial" pitchFamily="34" charset="0"/>
                          <a:cs typeface="Arial" pitchFamily="34" charset="0"/>
                        </a:rPr>
                        <a:t>1700</a:t>
                      </a: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r>
                        <a:rPr lang="ru-RU" sz="2400" b="1">
                          <a:latin typeface="Arial" pitchFamily="34" charset="0"/>
                          <a:cs typeface="Arial" pitchFamily="34" charset="0"/>
                        </a:rPr>
                        <a:t>412</a:t>
                      </a: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r>
                        <a:rPr lang="ru-RU" sz="2400" b="1" dirty="0">
                          <a:latin typeface="Arial" pitchFamily="34" charset="0"/>
                          <a:cs typeface="Arial" pitchFamily="34" charset="0"/>
                        </a:rPr>
                        <a:t>29</a:t>
                      </a:r>
                      <a:endParaRPr lang="ru-RU" sz="2400" b="1" dirty="0">
                        <a:latin typeface="Arial" pitchFamily="34" charset="0"/>
                        <a:ea typeface="Calibri"/>
                        <a:cs typeface="Arial" pitchFamily="34" charset="0"/>
                      </a:endParaRPr>
                    </a:p>
                  </a:txBody>
                  <a:tcPr marL="68580" marR="68580" marT="0" marB="0"/>
                </a:tc>
              </a:tr>
              <a:tr h="358155">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a:latin typeface="Arial" pitchFamily="34" charset="0"/>
                        <a:ea typeface="Calibri"/>
                        <a:cs typeface="Arial" pitchFamily="34" charset="0"/>
                      </a:endParaRPr>
                    </a:p>
                  </a:txBody>
                  <a:tcPr marL="68580" marR="68580" marT="0" marB="0"/>
                </a:tc>
                <a:tc>
                  <a:txBody>
                    <a:bodyPr/>
                    <a:lstStyle/>
                    <a:p>
                      <a:pPr algn="ctr">
                        <a:spcAft>
                          <a:spcPts val="0"/>
                        </a:spcAft>
                      </a:pPr>
                      <a:endParaRPr lang="ru-RU" sz="2400" b="1" dirty="0">
                        <a:latin typeface="Arial" pitchFamily="34" charset="0"/>
                        <a:ea typeface="Calibri"/>
                        <a:cs typeface="Arial" pitchFamily="34" charset="0"/>
                      </a:endParaRPr>
                    </a:p>
                  </a:txBody>
                  <a:tcPr marL="68580" marR="68580" marT="0" marB="0"/>
                </a:tc>
              </a:tr>
            </a:tbl>
          </a:graphicData>
        </a:graphic>
      </p:graphicFrame>
      <p:graphicFrame>
        <p:nvGraphicFramePr>
          <p:cNvPr id="8" name="Таблица 7"/>
          <p:cNvGraphicFramePr>
            <a:graphicFrameLocks noGrp="1"/>
          </p:cNvGraphicFramePr>
          <p:nvPr/>
        </p:nvGraphicFramePr>
        <p:xfrm>
          <a:off x="539552" y="5733256"/>
          <a:ext cx="8136902" cy="782568"/>
        </p:xfrm>
        <a:graphic>
          <a:graphicData uri="http://schemas.openxmlformats.org/drawingml/2006/table">
            <a:tbl>
              <a:tblPr>
                <a:tableStyleId>{35758FB7-9AC5-4552-8A53-C91805E547FA}</a:tableStyleId>
              </a:tblPr>
              <a:tblGrid>
                <a:gridCol w="720079"/>
                <a:gridCol w="792088"/>
                <a:gridCol w="639214"/>
                <a:gridCol w="751523"/>
                <a:gridCol w="748942"/>
                <a:gridCol w="747225"/>
                <a:gridCol w="749802"/>
                <a:gridCol w="750661"/>
                <a:gridCol w="753242"/>
                <a:gridCol w="564303"/>
                <a:gridCol w="919823"/>
              </a:tblGrid>
              <a:tr h="408297">
                <a:tc>
                  <a:txBody>
                    <a:bodyPr/>
                    <a:lstStyle/>
                    <a:p>
                      <a:pPr algn="ctr">
                        <a:spcAft>
                          <a:spcPts val="0"/>
                        </a:spcAft>
                      </a:pPr>
                      <a:r>
                        <a:rPr lang="ru-RU" sz="2000" b="1" dirty="0">
                          <a:latin typeface="Arial" pitchFamily="34" charset="0"/>
                          <a:cs typeface="Arial" pitchFamily="34" charset="0"/>
                        </a:rPr>
                        <a:t>2040</a:t>
                      </a:r>
                      <a:endParaRPr lang="ru-RU" sz="2000" b="1" dirty="0">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r>
                        <a:rPr lang="ru-RU" sz="2000" b="1">
                          <a:latin typeface="Arial" pitchFamily="34" charset="0"/>
                          <a:cs typeface="Arial" pitchFamily="34" charset="0"/>
                        </a:rPr>
                        <a:t>1700</a:t>
                      </a: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r>
                        <a:rPr lang="ru-RU" sz="2000" b="1">
                          <a:latin typeface="Arial" pitchFamily="34" charset="0"/>
                          <a:cs typeface="Arial" pitchFamily="34" charset="0"/>
                        </a:rPr>
                        <a:t>690</a:t>
                      </a: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r>
                        <a:rPr lang="ru-RU" sz="2000" b="1" dirty="0">
                          <a:latin typeface="Arial" pitchFamily="34" charset="0"/>
                          <a:cs typeface="Arial" pitchFamily="34" charset="0"/>
                        </a:rPr>
                        <a:t>1000</a:t>
                      </a:r>
                      <a:endParaRPr lang="ru-RU" sz="2000" b="1" dirty="0">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r>
                        <a:rPr lang="ru-RU" sz="2000" b="1" dirty="0">
                          <a:latin typeface="Arial" pitchFamily="34" charset="0"/>
                          <a:cs typeface="Arial" pitchFamily="34" charset="0"/>
                        </a:rPr>
                        <a:t>2040</a:t>
                      </a:r>
                      <a:endParaRPr lang="ru-RU" sz="2000" b="1" dirty="0">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r>
                        <a:rPr lang="ru-RU" sz="2000" b="1" dirty="0">
                          <a:latin typeface="Arial" pitchFamily="34" charset="0"/>
                          <a:cs typeface="Arial" pitchFamily="34" charset="0"/>
                        </a:rPr>
                        <a:t>595</a:t>
                      </a:r>
                      <a:endParaRPr lang="ru-RU" sz="2000" b="1" dirty="0">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r>
                        <a:rPr lang="ru-RU" sz="2000" b="1">
                          <a:latin typeface="Arial" pitchFamily="34" charset="0"/>
                          <a:cs typeface="Arial" pitchFamily="34" charset="0"/>
                        </a:rPr>
                        <a:t>1260</a:t>
                      </a: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r>
                        <a:rPr lang="ru-RU" sz="2000" b="1">
                          <a:latin typeface="Arial" pitchFamily="34" charset="0"/>
                          <a:cs typeface="Arial" pitchFamily="34" charset="0"/>
                        </a:rPr>
                        <a:t>2080</a:t>
                      </a: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r>
                        <a:rPr lang="ru-RU" sz="2000" b="1">
                          <a:latin typeface="Arial" pitchFamily="34" charset="0"/>
                          <a:cs typeface="Arial" pitchFamily="34" charset="0"/>
                        </a:rPr>
                        <a:t>1860</a:t>
                      </a: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r>
                        <a:rPr lang="ru-RU" sz="2000" b="1">
                          <a:latin typeface="Arial" pitchFamily="34" charset="0"/>
                          <a:cs typeface="Arial" pitchFamily="34" charset="0"/>
                        </a:rPr>
                        <a:t>29</a:t>
                      </a: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r>
                        <a:rPr lang="ru-RU" sz="2000" b="1" dirty="0">
                          <a:latin typeface="Arial" pitchFamily="34" charset="0"/>
                          <a:cs typeface="Arial" pitchFamily="34" charset="0"/>
                        </a:rPr>
                        <a:t>690</a:t>
                      </a:r>
                      <a:endParaRPr lang="ru-RU" sz="2000" b="1" dirty="0">
                        <a:latin typeface="Arial" pitchFamily="34" charset="0"/>
                        <a:ea typeface="Calibri"/>
                        <a:cs typeface="Arial" pitchFamily="34" charset="0"/>
                      </a:endParaRPr>
                    </a:p>
                  </a:txBody>
                  <a:tcPr marL="68580" marR="68580" marT="0" marB="0">
                    <a:solidFill>
                      <a:schemeClr val="accent2">
                        <a:lumMod val="40000"/>
                        <a:lumOff val="60000"/>
                      </a:schemeClr>
                    </a:solidFill>
                  </a:tcPr>
                </a:tc>
              </a:tr>
              <a:tr h="374271">
                <a:tc>
                  <a:txBody>
                    <a:bodyPr/>
                    <a:lstStyle/>
                    <a:p>
                      <a:pPr algn="ctr">
                        <a:spcAft>
                          <a:spcPts val="0"/>
                        </a:spcAft>
                      </a:pPr>
                      <a:endParaRPr lang="ru-RU" sz="2000" b="1" dirty="0">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endParaRPr lang="ru-RU" sz="2000" b="1" dirty="0">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endParaRPr lang="ru-RU" sz="2000" b="1" dirty="0">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endParaRPr lang="ru-RU" sz="2000" b="1">
                        <a:latin typeface="Arial" pitchFamily="34" charset="0"/>
                        <a:ea typeface="Calibri"/>
                        <a:cs typeface="Arial" pitchFamily="34" charset="0"/>
                      </a:endParaRPr>
                    </a:p>
                  </a:txBody>
                  <a:tcPr marL="68580" marR="68580" marT="0" marB="0">
                    <a:solidFill>
                      <a:schemeClr val="accent2">
                        <a:lumMod val="40000"/>
                        <a:lumOff val="60000"/>
                      </a:schemeClr>
                    </a:solidFill>
                  </a:tcPr>
                </a:tc>
                <a:tc>
                  <a:txBody>
                    <a:bodyPr/>
                    <a:lstStyle/>
                    <a:p>
                      <a:pPr algn="ctr">
                        <a:spcAft>
                          <a:spcPts val="0"/>
                        </a:spcAft>
                      </a:pPr>
                      <a:endParaRPr lang="ru-RU" sz="2000" b="1" dirty="0">
                        <a:latin typeface="Arial" pitchFamily="34" charset="0"/>
                        <a:ea typeface="Calibri"/>
                        <a:cs typeface="Arial" pitchFamily="34" charset="0"/>
                      </a:endParaRPr>
                    </a:p>
                  </a:txBody>
                  <a:tcPr marL="68580" marR="68580" marT="0" marB="0">
                    <a:solidFill>
                      <a:schemeClr val="accent2">
                        <a:lumMod val="40000"/>
                        <a:lumOff val="60000"/>
                      </a:schemeClr>
                    </a:solidFill>
                  </a:tcPr>
                </a:tc>
              </a:tr>
            </a:tbl>
          </a:graphicData>
        </a:graphic>
      </p:graphicFrame>
      <p:sp>
        <p:nvSpPr>
          <p:cNvPr id="33793"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0" name="Таблица 9"/>
          <p:cNvGraphicFramePr>
            <a:graphicFrameLocks noGrp="1"/>
          </p:cNvGraphicFramePr>
          <p:nvPr/>
        </p:nvGraphicFramePr>
        <p:xfrm>
          <a:off x="827584" y="620688"/>
          <a:ext cx="7632849" cy="396044"/>
        </p:xfrm>
        <a:graphic>
          <a:graphicData uri="http://schemas.openxmlformats.org/drawingml/2006/table">
            <a:tbl>
              <a:tblPr>
                <a:tableStyleId>{69C7853C-536D-4A76-A0AE-DD22124D55A5}</a:tableStyleId>
              </a:tblPr>
              <a:tblGrid>
                <a:gridCol w="1454298"/>
                <a:gridCol w="1548670"/>
                <a:gridCol w="1553511"/>
                <a:gridCol w="1553511"/>
                <a:gridCol w="1522859"/>
              </a:tblGrid>
              <a:tr h="396044">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Г</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3">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У</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3">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Б</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3">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И</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3">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Н</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3">
                        <a:lumMod val="50000"/>
                      </a:schemeClr>
                    </a:solidFill>
                  </a:tcPr>
                </a:tc>
              </a:tr>
            </a:tbl>
          </a:graphicData>
        </a:graphic>
      </p:graphicFrame>
      <p:graphicFrame>
        <p:nvGraphicFramePr>
          <p:cNvPr id="11" name="Таблица 10"/>
          <p:cNvGraphicFramePr>
            <a:graphicFrameLocks noGrp="1"/>
          </p:cNvGraphicFramePr>
          <p:nvPr/>
        </p:nvGraphicFramePr>
        <p:xfrm>
          <a:off x="827584" y="1556792"/>
          <a:ext cx="7632849" cy="365760"/>
        </p:xfrm>
        <a:graphic>
          <a:graphicData uri="http://schemas.openxmlformats.org/drawingml/2006/table">
            <a:tbl>
              <a:tblPr>
                <a:tableStyleId>{35758FB7-9AC5-4552-8A53-C91805E547FA}</a:tableStyleId>
              </a:tblPr>
              <a:tblGrid>
                <a:gridCol w="877580"/>
                <a:gridCol w="964693"/>
                <a:gridCol w="964693"/>
                <a:gridCol w="964693"/>
                <a:gridCol w="964693"/>
                <a:gridCol w="965499"/>
                <a:gridCol w="965499"/>
                <a:gridCol w="965499"/>
              </a:tblGrid>
              <a:tr h="360040">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А</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rgbClr val="0070C0"/>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Н</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rgbClr val="0070C0"/>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И</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rgbClr val="0070C0"/>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С</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rgbClr val="0070C0"/>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И</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rgbClr val="0070C0"/>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М</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rgbClr val="0070C0"/>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О</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rgbClr val="0070C0"/>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В</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rgbClr val="0070C0"/>
                    </a:solidFill>
                  </a:tcPr>
                </a:tc>
              </a:tr>
            </a:tbl>
          </a:graphicData>
        </a:graphic>
      </p:graphicFrame>
      <p:graphicFrame>
        <p:nvGraphicFramePr>
          <p:cNvPr id="12" name="Таблица 11"/>
          <p:cNvGraphicFramePr>
            <a:graphicFrameLocks noGrp="1"/>
          </p:cNvGraphicFramePr>
          <p:nvPr/>
        </p:nvGraphicFramePr>
        <p:xfrm>
          <a:off x="827584" y="2420888"/>
          <a:ext cx="7632848" cy="365760"/>
        </p:xfrm>
        <a:graphic>
          <a:graphicData uri="http://schemas.openxmlformats.org/drawingml/2006/table">
            <a:tbl>
              <a:tblPr>
                <a:tableStyleId>{284E427A-3D55-4303-BF80-6455036E1DE7}</a:tableStyleId>
              </a:tblPr>
              <a:tblGrid>
                <a:gridCol w="1015508"/>
                <a:gridCol w="1102621"/>
                <a:gridCol w="1102621"/>
                <a:gridCol w="1102621"/>
                <a:gridCol w="1102621"/>
                <a:gridCol w="1103428"/>
                <a:gridCol w="1103428"/>
              </a:tblGrid>
              <a:tr h="309947">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К</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О</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С</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И</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Н</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О</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В</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r>
            </a:tbl>
          </a:graphicData>
        </a:graphic>
      </p:graphicFrame>
      <p:graphicFrame>
        <p:nvGraphicFramePr>
          <p:cNvPr id="13" name="Таблица 12"/>
          <p:cNvGraphicFramePr>
            <a:graphicFrameLocks noGrp="1"/>
          </p:cNvGraphicFramePr>
          <p:nvPr/>
        </p:nvGraphicFramePr>
        <p:xfrm>
          <a:off x="827584" y="3356992"/>
          <a:ext cx="7632848" cy="365760"/>
        </p:xfrm>
        <a:graphic>
          <a:graphicData uri="http://schemas.openxmlformats.org/drawingml/2006/table">
            <a:tbl>
              <a:tblPr>
                <a:tableStyleId>{3C2FFA5D-87B4-456A-9821-1D502468CF0F}</a:tableStyleId>
              </a:tblPr>
              <a:tblGrid>
                <a:gridCol w="1015508"/>
                <a:gridCol w="1102621"/>
                <a:gridCol w="1102621"/>
                <a:gridCol w="1102621"/>
                <a:gridCol w="1102621"/>
                <a:gridCol w="1103428"/>
                <a:gridCol w="1103428"/>
              </a:tblGrid>
              <a:tr h="344386">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Р</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1">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Е</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1">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М</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1">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И</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1">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З</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1">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О</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1">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В</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1">
                        <a:lumMod val="75000"/>
                      </a:schemeClr>
                    </a:solidFill>
                  </a:tcPr>
                </a:tc>
              </a:tr>
            </a:tbl>
          </a:graphicData>
        </a:graphic>
      </p:graphicFrame>
      <p:graphicFrame>
        <p:nvGraphicFramePr>
          <p:cNvPr id="14" name="Таблица 13"/>
          <p:cNvGraphicFramePr>
            <a:graphicFrameLocks noGrp="1"/>
          </p:cNvGraphicFramePr>
          <p:nvPr/>
        </p:nvGraphicFramePr>
        <p:xfrm>
          <a:off x="827584" y="4293096"/>
          <a:ext cx="7632847" cy="365760"/>
        </p:xfrm>
        <a:graphic>
          <a:graphicData uri="http://schemas.openxmlformats.org/drawingml/2006/table">
            <a:tbl>
              <a:tblPr>
                <a:tableStyleId>{08FB837D-C827-4EFA-A057-4D05807E0F7C}</a:tableStyleId>
              </a:tblPr>
              <a:tblGrid>
                <a:gridCol w="1199414"/>
                <a:gridCol w="1286525"/>
                <a:gridCol w="1286525"/>
                <a:gridCol w="1286525"/>
                <a:gridCol w="1286525"/>
                <a:gridCol w="1287333"/>
              </a:tblGrid>
              <a:tr h="344386">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Т</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6">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А</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6">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З</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6">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А</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6">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Е</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6">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В</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6">
                        <a:lumMod val="50000"/>
                      </a:schemeClr>
                    </a:solidFill>
                  </a:tcPr>
                </a:tc>
              </a:tr>
            </a:tbl>
          </a:graphicData>
        </a:graphic>
      </p:graphicFrame>
      <p:graphicFrame>
        <p:nvGraphicFramePr>
          <p:cNvPr id="15" name="Таблица 14"/>
          <p:cNvGraphicFramePr>
            <a:graphicFrameLocks noGrp="1"/>
          </p:cNvGraphicFramePr>
          <p:nvPr/>
        </p:nvGraphicFramePr>
        <p:xfrm>
          <a:off x="827584" y="5229200"/>
          <a:ext cx="7632850" cy="365760"/>
        </p:xfrm>
        <a:graphic>
          <a:graphicData uri="http://schemas.openxmlformats.org/drawingml/2006/table">
            <a:tbl>
              <a:tblPr>
                <a:tableStyleId>{69C7853C-536D-4A76-A0AE-DD22124D55A5}</a:tableStyleId>
              </a:tblPr>
              <a:tblGrid>
                <a:gridCol w="1004258"/>
                <a:gridCol w="1113610"/>
                <a:gridCol w="1107982"/>
                <a:gridCol w="1112002"/>
                <a:gridCol w="1105569"/>
                <a:gridCol w="1107982"/>
                <a:gridCol w="1081447"/>
              </a:tblGrid>
              <a:tr h="358155">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Т</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3">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О</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3">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В</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3">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П</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3">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Е</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3">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К</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3">
                        <a:lumMod val="50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О</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3">
                        <a:lumMod val="50000"/>
                      </a:schemeClr>
                    </a:solidFill>
                  </a:tcPr>
                </a:tc>
              </a:tr>
            </a:tbl>
          </a:graphicData>
        </a:graphic>
      </p:graphicFrame>
      <p:graphicFrame>
        <p:nvGraphicFramePr>
          <p:cNvPr id="16" name="Таблица 15"/>
          <p:cNvGraphicFramePr>
            <a:graphicFrameLocks noGrp="1"/>
          </p:cNvGraphicFramePr>
          <p:nvPr/>
        </p:nvGraphicFramePr>
        <p:xfrm>
          <a:off x="539552" y="6093296"/>
          <a:ext cx="8136902" cy="374271"/>
        </p:xfrm>
        <a:graphic>
          <a:graphicData uri="http://schemas.openxmlformats.org/drawingml/2006/table">
            <a:tbl>
              <a:tblPr>
                <a:tableStyleId>{35758FB7-9AC5-4552-8A53-C91805E547FA}</a:tableStyleId>
              </a:tblPr>
              <a:tblGrid>
                <a:gridCol w="720079"/>
                <a:gridCol w="792088"/>
                <a:gridCol w="639214"/>
                <a:gridCol w="751523"/>
                <a:gridCol w="748942"/>
                <a:gridCol w="747225"/>
                <a:gridCol w="749802"/>
                <a:gridCol w="750661"/>
                <a:gridCol w="753242"/>
                <a:gridCol w="564303"/>
                <a:gridCol w="919823"/>
              </a:tblGrid>
              <a:tr h="374271">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С</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Е</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В</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А</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С</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Т</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Ь</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Я</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Н</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О</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c>
                  <a:txBody>
                    <a:bodyPr/>
                    <a:lstStyle/>
                    <a:p>
                      <a:pPr algn="ctr">
                        <a:spcAft>
                          <a:spcPts val="0"/>
                        </a:spcAft>
                      </a:pPr>
                      <a:r>
                        <a:rPr lang="ru-RU" sz="2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rPr>
                        <a:t>В</a:t>
                      </a:r>
                      <a:endParaRPr lang="ru-RU" sz="2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Calibri"/>
                        <a:cs typeface="Arial" pitchFamily="34" charset="0"/>
                      </a:endParaRPr>
                    </a:p>
                  </a:txBody>
                  <a:tcPr marL="68580" marR="68580" marT="0" marB="0">
                    <a:solidFill>
                      <a:schemeClr val="accent2">
                        <a:lumMod val="75000"/>
                      </a:schemeClr>
                    </a:solidFill>
                  </a:tcPr>
                </a:tc>
              </a:tr>
            </a:tbl>
          </a:graphicData>
        </a:graphic>
      </p:graphicFrame>
      <p:sp>
        <p:nvSpPr>
          <p:cNvPr id="22"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24" name="Picture 12" descr="http://nrsattorneys.co.za/adwordsplus/wp-content/uploads/2015/05/NRS-Advice.png">
            <a:hlinkClick r:id="rId2" action="ppaction://hlinksldjump"/>
          </p:cNvPr>
          <p:cNvPicPr>
            <a:picLocks noChangeAspect="1" noChangeArrowheads="1"/>
          </p:cNvPicPr>
          <p:nvPr/>
        </p:nvPicPr>
        <p:blipFill>
          <a:blip r:embed="rId3" cstate="print"/>
          <a:srcRect/>
          <a:stretch>
            <a:fillRect/>
          </a:stretch>
        </p:blipFill>
        <p:spPr bwMode="auto">
          <a:xfrm>
            <a:off x="8495928" y="5085184"/>
            <a:ext cx="648072" cy="648072"/>
          </a:xfrm>
          <a:prstGeom prst="rect">
            <a:avLst/>
          </a:prstGeom>
          <a:noFill/>
        </p:spPr>
      </p:pic>
      <p:pic>
        <p:nvPicPr>
          <p:cNvPr id="20" name="Picture 2" descr="http://fffreedom.ru/wp-content/uploads/2014/07/strelka.png">
            <a:hlinkClick r:id="rId4" action="ppaction://hlinksldjump"/>
          </p:cNvPr>
          <p:cNvPicPr>
            <a:picLocks noChangeAspect="1" noChangeArrowheads="1"/>
          </p:cNvPicPr>
          <p:nvPr/>
        </p:nvPicPr>
        <p:blipFill>
          <a:blip r:embed="rId5" cstate="print"/>
          <a:srcRect l="16714" t="-6950" r="14738"/>
          <a:stretch>
            <a:fillRect/>
          </a:stretch>
        </p:blipFill>
        <p:spPr bwMode="auto">
          <a:xfrm>
            <a:off x="0" y="6143319"/>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nvGraphicFramePr>
        <p:xfrm>
          <a:off x="1979712" y="836712"/>
          <a:ext cx="5328593" cy="5284089"/>
        </p:xfrm>
        <a:graphic>
          <a:graphicData uri="http://schemas.openxmlformats.org/drawingml/2006/table">
            <a:tbl>
              <a:tblPr firstRow="1" bandRow="1">
                <a:tableStyleId>{5C22544A-7EE6-4342-B048-85BDC9FD1C3A}</a:tableStyleId>
              </a:tblPr>
              <a:tblGrid>
                <a:gridCol w="1751866"/>
                <a:gridCol w="1824861"/>
                <a:gridCol w="1751866"/>
              </a:tblGrid>
              <a:tr h="1761363">
                <a:tc>
                  <a:txBody>
                    <a:bodyPr/>
                    <a:lstStyle/>
                    <a:p>
                      <a:pPr algn="ctr"/>
                      <a:r>
                        <a:rPr lang="ru-RU" sz="48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2000</a:t>
                      </a:r>
                      <a:endParaRPr lang="ru-RU" sz="48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a:txBody>
                  <a:tcPr anchor="ct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54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7000</a:t>
                      </a:r>
                    </a:p>
                  </a:txBody>
                  <a:tcPr anchor="ctr">
                    <a:solidFill>
                      <a:srgbClr val="FF0000"/>
                    </a:solidFill>
                  </a:tcPr>
                </a:tc>
                <a:tc>
                  <a:txBody>
                    <a:bodyPr/>
                    <a:lstStyle/>
                    <a:p>
                      <a:pPr algn="ctr"/>
                      <a:r>
                        <a:rPr lang="ru-RU" sz="54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6000</a:t>
                      </a:r>
                      <a:endParaRPr lang="ru-RU" sz="54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a:txBody>
                  <a:tcPr anchor="ctr">
                    <a:solidFill>
                      <a:srgbClr val="00B0F0"/>
                    </a:solidFill>
                  </a:tcPr>
                </a:tc>
              </a:tr>
              <a:tr h="1761363">
                <a:tc>
                  <a:txBody>
                    <a:bodyPr/>
                    <a:lstStyle/>
                    <a:p>
                      <a:pPr algn="ctr"/>
                      <a:r>
                        <a:rPr lang="ru-RU" sz="54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9000</a:t>
                      </a:r>
                      <a:endParaRPr lang="ru-RU" sz="54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a:txBody>
                  <a:tcPr anchor="ctr">
                    <a:solidFill>
                      <a:srgbClr val="FF0000"/>
                    </a:solidFill>
                  </a:tcPr>
                </a:tc>
                <a:tc>
                  <a:txBody>
                    <a:bodyPr/>
                    <a:lstStyle/>
                    <a:p>
                      <a:pPr algn="ctr"/>
                      <a:r>
                        <a:rPr lang="ru-RU" sz="5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5000</a:t>
                      </a:r>
                      <a:endParaRPr lang="ru-RU" sz="5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nchor="ctr">
                    <a:solidFill>
                      <a:srgbClr val="FFFF00"/>
                    </a:solidFill>
                  </a:tcPr>
                </a:tc>
                <a:tc>
                  <a:txBody>
                    <a:bodyPr/>
                    <a:lstStyle/>
                    <a:p>
                      <a:pPr algn="ctr"/>
                      <a:r>
                        <a:rPr lang="ru-RU" sz="54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1000</a:t>
                      </a:r>
                      <a:endParaRPr lang="ru-RU" sz="54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a:txBody>
                  <a:tcPr anchor="ctr">
                    <a:solidFill>
                      <a:srgbClr val="FF0000"/>
                    </a:solidFill>
                  </a:tcPr>
                </a:tc>
              </a:tr>
              <a:tr h="1761363">
                <a:tc>
                  <a:txBody>
                    <a:bodyPr/>
                    <a:lstStyle/>
                    <a:p>
                      <a:pPr algn="ctr"/>
                      <a:r>
                        <a:rPr lang="ru-RU" sz="54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4000</a:t>
                      </a:r>
                      <a:endParaRPr lang="ru-RU" sz="54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a:txBody>
                  <a:tcPr anchor="ctr">
                    <a:solidFill>
                      <a:srgbClr val="00B0F0"/>
                    </a:solidFill>
                  </a:tcPr>
                </a:tc>
                <a:tc>
                  <a:txBody>
                    <a:bodyPr/>
                    <a:lstStyle/>
                    <a:p>
                      <a:pPr algn="ctr"/>
                      <a:r>
                        <a:rPr lang="ru-RU" sz="54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3000</a:t>
                      </a:r>
                      <a:endParaRPr lang="ru-RU" sz="54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a:txBody>
                  <a:tcPr anchor="ctr">
                    <a:solidFill>
                      <a:srgbClr val="FF0000"/>
                    </a:solidFill>
                  </a:tcPr>
                </a:tc>
                <a:tc>
                  <a:txBody>
                    <a:bodyPr/>
                    <a:lstStyle/>
                    <a:p>
                      <a:pPr algn="ctr"/>
                      <a:r>
                        <a:rPr lang="ru-RU" sz="54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8000</a:t>
                      </a:r>
                      <a:endParaRPr lang="ru-RU" sz="54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a:txBody>
                  <a:tcPr anchor="ctr">
                    <a:solidFill>
                      <a:srgbClr val="00B0F0"/>
                    </a:solidFill>
                  </a:tcPr>
                </a:tc>
              </a:tr>
            </a:tbl>
          </a:graphicData>
        </a:graphic>
      </p:graphicFrame>
      <p:sp>
        <p:nvSpPr>
          <p:cNvPr id="8"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10" name="Picture 12" descr="http://nrsattorneys.co.za/adwordsplus/wp-content/uploads/2015/05/NRS-Advice.png">
            <a:hlinkClick r:id="rId2" action="ppaction://hlinksldjump"/>
          </p:cNvPr>
          <p:cNvPicPr>
            <a:picLocks noChangeAspect="1" noChangeArrowheads="1"/>
          </p:cNvPicPr>
          <p:nvPr/>
        </p:nvPicPr>
        <p:blipFill>
          <a:blip r:embed="rId3" cstate="print"/>
          <a:srcRect/>
          <a:stretch>
            <a:fillRect/>
          </a:stretch>
        </p:blipFill>
        <p:spPr bwMode="auto">
          <a:xfrm>
            <a:off x="8316416" y="5877272"/>
            <a:ext cx="720080" cy="720080"/>
          </a:xfrm>
          <a:prstGeom prst="rect">
            <a:avLst/>
          </a:prstGeom>
          <a:noFill/>
        </p:spPr>
      </p:pic>
      <p:pic>
        <p:nvPicPr>
          <p:cNvPr id="7" name="Picture 2" descr="http://fffreedom.ru/wp-content/uploads/2014/07/strelka.png">
            <a:hlinkClick r:id="rId4" action="ppaction://hlinksldjump"/>
          </p:cNvPr>
          <p:cNvPicPr>
            <a:picLocks noChangeAspect="1" noChangeArrowheads="1"/>
          </p:cNvPicPr>
          <p:nvPr/>
        </p:nvPicPr>
        <p:blipFill>
          <a:blip r:embed="rId5"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youedu.ru/uploads/posts/2013-08/369_Matematika_carica_vseh_nauk%281%29.jpg"/>
          <p:cNvPicPr>
            <a:picLocks noChangeAspect="1" noChangeArrowheads="1"/>
          </p:cNvPicPr>
          <p:nvPr/>
        </p:nvPicPr>
        <p:blipFill>
          <a:blip r:embed="rId3" cstate="print"/>
          <a:srcRect l="49612" t="51845" b="6950"/>
          <a:stretch>
            <a:fillRect/>
          </a:stretch>
        </p:blipFill>
        <p:spPr bwMode="auto">
          <a:xfrm>
            <a:off x="395536" y="908720"/>
            <a:ext cx="3600400" cy="2232248"/>
          </a:xfrm>
          <a:prstGeom prst="rect">
            <a:avLst/>
          </a:prstGeom>
          <a:noFill/>
          <a:ln w="9525">
            <a:noFill/>
            <a:miter lim="800000"/>
            <a:headEnd/>
            <a:tailEnd/>
          </a:ln>
        </p:spPr>
      </p:pic>
      <p:sp>
        <p:nvSpPr>
          <p:cNvPr id="7" name="Заголовок 1"/>
          <p:cNvSpPr txBox="1">
            <a:spLocks/>
          </p:cNvSpPr>
          <p:nvPr/>
        </p:nvSpPr>
        <p:spPr bwMode="auto">
          <a:xfrm>
            <a:off x="1115616" y="188640"/>
            <a:ext cx="6840760" cy="580926"/>
          </a:xfrm>
          <a:prstGeom prst="rect">
            <a:avLst/>
          </a:prstGeom>
          <a:ln w="9525">
            <a:noFill/>
            <a:miter lim="800000"/>
            <a:headEnd/>
            <a:tailEnd/>
          </a:ln>
        </p:spPr>
        <p:style>
          <a:lnRef idx="0">
            <a:schemeClr val="accent1"/>
          </a:lnRef>
          <a:fillRef idx="3">
            <a:schemeClr val="accent1"/>
          </a:fillRef>
          <a:effectRef idx="3">
            <a:schemeClr val="accent1"/>
          </a:effectRef>
          <a:fontRef idx="minor">
            <a:schemeClr val="lt1"/>
          </a:fontRef>
        </p:style>
        <p:txBody>
          <a:bodyPr anchor="ctr">
            <a:normAutofit fontScale="82500" lnSpcReduction="20000"/>
          </a:bodyPr>
          <a:lstStyle/>
          <a:p>
            <a:pPr algn="ctr" fontAlgn="auto">
              <a:spcAft>
                <a:spcPts val="0"/>
              </a:spcAf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МАТЕМАТИКА-ЦАРИЦА НАУК</a:t>
            </a:r>
            <a:endParaRPr lang="ru-RU" sz="4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9" name="Содержимое 2"/>
          <p:cNvSpPr txBox="1">
            <a:spLocks/>
          </p:cNvSpPr>
          <p:nvPr/>
        </p:nvSpPr>
        <p:spPr bwMode="auto">
          <a:xfrm>
            <a:off x="4427984" y="1124744"/>
            <a:ext cx="4320729" cy="5112568"/>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lstStyle/>
          <a:p>
            <a:pPr marL="342900" indent="-342900" eaLnBrk="0" hangingPunct="0">
              <a:spcBef>
                <a:spcPct val="20000"/>
              </a:spcBef>
              <a:buFont typeface="Arial" charset="0"/>
              <a:buChar char="•"/>
              <a:defRPr/>
            </a:pPr>
            <a:r>
              <a:rPr lang="ru-RU" sz="2800" b="1" dirty="0" smtClean="0"/>
              <a:t>Наша жизнь – цифры. </a:t>
            </a:r>
          </a:p>
          <a:p>
            <a:pPr marL="342900" indent="-342900" eaLnBrk="0" hangingPunct="0">
              <a:spcBef>
                <a:spcPct val="20000"/>
              </a:spcBef>
              <a:buFont typeface="Arial" charset="0"/>
              <a:buChar char="•"/>
              <a:defRPr/>
            </a:pPr>
            <a:r>
              <a:rPr lang="ru-RU" sz="2800" b="1" dirty="0" smtClean="0"/>
              <a:t>Математика позволяет человеку думать</a:t>
            </a:r>
          </a:p>
          <a:p>
            <a:pPr marL="342900" indent="-342900" eaLnBrk="0" hangingPunct="0">
              <a:spcBef>
                <a:spcPct val="20000"/>
              </a:spcBef>
              <a:buFont typeface="Arial" charset="0"/>
              <a:buChar char="•"/>
              <a:defRPr/>
            </a:pPr>
            <a:r>
              <a:rPr lang="ru-RU" sz="2800" b="1" dirty="0" smtClean="0">
                <a:solidFill>
                  <a:schemeClr val="tx1"/>
                </a:solidFill>
              </a:rPr>
              <a:t>В истории математика занимает одну из главных ролей.</a:t>
            </a:r>
          </a:p>
          <a:p>
            <a:pPr marL="342900" indent="-342900" eaLnBrk="0" hangingPunct="0">
              <a:spcBef>
                <a:spcPct val="20000"/>
              </a:spcBef>
              <a:buFont typeface="Arial" charset="0"/>
              <a:buChar char="•"/>
              <a:defRPr/>
            </a:pPr>
            <a:r>
              <a:rPr lang="ru-RU" sz="2800" b="1" dirty="0" smtClean="0">
                <a:solidFill>
                  <a:schemeClr val="tx1"/>
                </a:solidFill>
              </a:rPr>
              <a:t>История – это числа дат, побед и поражений, спасенных жизней и страшных потерь. </a:t>
            </a:r>
            <a:endParaRPr lang="ru-RU" sz="2800" b="1" dirty="0">
              <a:solidFill>
                <a:schemeClr val="tx1"/>
              </a:solidFill>
            </a:endParaRPr>
          </a:p>
          <a:p>
            <a:pPr marL="342900" indent="-342900" eaLnBrk="0" hangingPunct="0">
              <a:spcBef>
                <a:spcPct val="20000"/>
              </a:spcBef>
              <a:buFont typeface="Arial" charset="0"/>
              <a:buChar char="•"/>
              <a:defRPr/>
            </a:pPr>
            <a:endParaRPr lang="ru-RU" sz="3200" dirty="0">
              <a:solidFill>
                <a:schemeClr val="tx1"/>
              </a:solidFill>
            </a:endParaRPr>
          </a:p>
        </p:txBody>
      </p:sp>
      <p:sp>
        <p:nvSpPr>
          <p:cNvPr id="11"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48130" name="Picture 2" descr="http://ic.pics.livejournal.com/ifc/46678941/513737/513737_900.jpg"/>
          <p:cNvPicPr>
            <a:picLocks noChangeAspect="1" noChangeArrowheads="1"/>
          </p:cNvPicPr>
          <p:nvPr/>
        </p:nvPicPr>
        <p:blipFill>
          <a:blip r:embed="rId4" cstate="print"/>
          <a:srcRect l="4000" t="27083" r="8000"/>
          <a:stretch>
            <a:fillRect/>
          </a:stretch>
        </p:blipFill>
        <p:spPr bwMode="auto">
          <a:xfrm>
            <a:off x="323528" y="3356992"/>
            <a:ext cx="3711497" cy="2952328"/>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p:cTn id="7" dur="1000" fill="hold"/>
                                        <p:tgtEl>
                                          <p:spTgt spid="44034"/>
                                        </p:tgtEl>
                                        <p:attrNameLst>
                                          <p:attrName>ppt_x</p:attrName>
                                        </p:attrNameLst>
                                      </p:cBhvr>
                                      <p:tavLst>
                                        <p:tav tm="0">
                                          <p:val>
                                            <p:strVal val="#ppt_x-.2"/>
                                          </p:val>
                                        </p:tav>
                                        <p:tav tm="100000">
                                          <p:val>
                                            <p:strVal val="#ppt_x"/>
                                          </p:val>
                                        </p:tav>
                                      </p:tavLst>
                                    </p:anim>
                                    <p:anim calcmode="lin" valueType="num">
                                      <p:cBhvr>
                                        <p:cTn id="8" dur="1000" fill="hold"/>
                                        <p:tgtEl>
                                          <p:spTgt spid="4403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4034"/>
                                        </p:tgtEl>
                                      </p:cBhvr>
                                    </p:animEffect>
                                  </p:childTnLst>
                                </p:cTn>
                              </p:par>
                            </p:childTnLst>
                          </p:cTn>
                        </p:par>
                        <p:par>
                          <p:cTn id="10" fill="hold">
                            <p:stCondLst>
                              <p:cond delay="1000"/>
                            </p:stCondLst>
                            <p:childTnLst>
                              <p:par>
                                <p:cTn id="11" presetID="15" presetClass="entr" presetSubtype="0" fill="hold" nodeType="afterEffect">
                                  <p:stCondLst>
                                    <p:cond delay="1000"/>
                                  </p:stCondLst>
                                  <p:childTnLst>
                                    <p:set>
                                      <p:cBhvr>
                                        <p:cTn id="12" dur="1" fill="hold">
                                          <p:stCondLst>
                                            <p:cond delay="0"/>
                                          </p:stCondLst>
                                        </p:cTn>
                                        <p:tgtEl>
                                          <p:spTgt spid="48130"/>
                                        </p:tgtEl>
                                        <p:attrNameLst>
                                          <p:attrName>style.visibility</p:attrName>
                                        </p:attrNameLst>
                                      </p:cBhvr>
                                      <p:to>
                                        <p:strVal val="visible"/>
                                      </p:to>
                                    </p:set>
                                    <p:anim calcmode="lin" valueType="num">
                                      <p:cBhvr>
                                        <p:cTn id="13" dur="1000" fill="hold"/>
                                        <p:tgtEl>
                                          <p:spTgt spid="48130"/>
                                        </p:tgtEl>
                                        <p:attrNameLst>
                                          <p:attrName>ppt_w</p:attrName>
                                        </p:attrNameLst>
                                      </p:cBhvr>
                                      <p:tavLst>
                                        <p:tav tm="0">
                                          <p:val>
                                            <p:fltVal val="0"/>
                                          </p:val>
                                        </p:tav>
                                        <p:tav tm="100000">
                                          <p:val>
                                            <p:strVal val="#ppt_w"/>
                                          </p:val>
                                        </p:tav>
                                      </p:tavLst>
                                    </p:anim>
                                    <p:anim calcmode="lin" valueType="num">
                                      <p:cBhvr>
                                        <p:cTn id="14" dur="1000" fill="hold"/>
                                        <p:tgtEl>
                                          <p:spTgt spid="48130"/>
                                        </p:tgtEl>
                                        <p:attrNameLst>
                                          <p:attrName>ppt_h</p:attrName>
                                        </p:attrNameLst>
                                      </p:cBhvr>
                                      <p:tavLst>
                                        <p:tav tm="0">
                                          <p:val>
                                            <p:fltVal val="0"/>
                                          </p:val>
                                        </p:tav>
                                        <p:tav tm="100000">
                                          <p:val>
                                            <p:strVal val="#ppt_h"/>
                                          </p:val>
                                        </p:tav>
                                      </p:tavLst>
                                    </p:anim>
                                    <p:anim calcmode="lin" valueType="num">
                                      <p:cBhvr>
                                        <p:cTn id="15" dur="1000" fill="hold"/>
                                        <p:tgtEl>
                                          <p:spTgt spid="4813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813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6"/>
          <p:cNvGrpSpPr/>
          <p:nvPr/>
        </p:nvGrpSpPr>
        <p:grpSpPr>
          <a:xfrm>
            <a:off x="3131840" y="3284984"/>
            <a:ext cx="2520280" cy="2887871"/>
            <a:chOff x="6156176" y="1772816"/>
            <a:chExt cx="2087712" cy="2599839"/>
          </a:xfrm>
        </p:grpSpPr>
        <p:sp>
          <p:nvSpPr>
            <p:cNvPr id="22" name="Крест 21"/>
            <p:cNvSpPr/>
            <p:nvPr/>
          </p:nvSpPr>
          <p:spPr>
            <a:xfrm>
              <a:off x="6156176" y="2420888"/>
              <a:ext cx="504825" cy="503237"/>
            </a:xfrm>
            <a:prstGeom prst="plus">
              <a:avLst>
                <a:gd name="adj" fmla="val 42785"/>
              </a:avLst>
            </a:prstGeom>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endParaRPr lang="ru-RU"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9" name="Прямоугольник 18"/>
            <p:cNvSpPr/>
            <p:nvPr/>
          </p:nvSpPr>
          <p:spPr>
            <a:xfrm>
              <a:off x="6588224" y="1772816"/>
              <a:ext cx="1444500" cy="1015663"/>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ru-RU"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301</a:t>
              </a:r>
              <a:endParaRPr lang="ru-RU"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20" name="Прямоугольник 19"/>
            <p:cNvSpPr/>
            <p:nvPr/>
          </p:nvSpPr>
          <p:spPr>
            <a:xfrm>
              <a:off x="6660232" y="2420888"/>
              <a:ext cx="1372491" cy="101566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ru-RU"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601</a:t>
              </a:r>
              <a:endParaRPr lang="ru-RU"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21" name="Прямоугольник 20"/>
            <p:cNvSpPr/>
            <p:nvPr/>
          </p:nvSpPr>
          <p:spPr>
            <a:xfrm>
              <a:off x="6588224" y="3356992"/>
              <a:ext cx="1372492" cy="101566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ru-RU"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902</a:t>
              </a:r>
              <a:endParaRPr lang="ru-RU"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23" name="Прямоугольник 22"/>
            <p:cNvSpPr/>
            <p:nvPr/>
          </p:nvSpPr>
          <p:spPr>
            <a:xfrm>
              <a:off x="6156325" y="3357563"/>
              <a:ext cx="2087563" cy="71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endParaRPr lang="ru-RU"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pSp>
      <p:pic>
        <p:nvPicPr>
          <p:cNvPr id="15" name="Рисунок 14" descr="http://4wd-shop.ru/pok/9026/img_3595.jpg"/>
          <p:cNvPicPr/>
          <p:nvPr/>
        </p:nvPicPr>
        <p:blipFill>
          <a:blip r:embed="rId2" cstate="print"/>
          <a:srcRect t="21420" b="6761"/>
          <a:stretch>
            <a:fillRect/>
          </a:stretch>
        </p:blipFill>
        <p:spPr bwMode="auto">
          <a:xfrm>
            <a:off x="683568" y="908720"/>
            <a:ext cx="7920880" cy="2304256"/>
          </a:xfrm>
          <a:prstGeom prst="rect">
            <a:avLst/>
          </a:prstGeom>
          <a:noFill/>
        </p:spPr>
      </p:pic>
      <p:sp>
        <p:nvSpPr>
          <p:cNvPr id="13"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16" name="Picture 12" descr="http://nrsattorneys.co.za/adwordsplus/wp-content/uploads/2015/05/NRS-Advice.png">
            <a:hlinkClick r:id="rId3" action="ppaction://hlinksldjump"/>
          </p:cNvPr>
          <p:cNvPicPr>
            <a:picLocks noChangeAspect="1" noChangeArrowheads="1"/>
          </p:cNvPicPr>
          <p:nvPr/>
        </p:nvPicPr>
        <p:blipFill>
          <a:blip r:embed="rId4" cstate="print"/>
          <a:srcRect/>
          <a:stretch>
            <a:fillRect/>
          </a:stretch>
        </p:blipFill>
        <p:spPr bwMode="auto">
          <a:xfrm>
            <a:off x="8316416" y="5877272"/>
            <a:ext cx="720080" cy="720080"/>
          </a:xfrm>
          <a:prstGeom prst="rect">
            <a:avLst/>
          </a:prstGeom>
          <a:noFill/>
        </p:spPr>
      </p:pic>
      <p:pic>
        <p:nvPicPr>
          <p:cNvPr id="12" name="Picture 2" descr="http://fffreedom.ru/wp-content/uploads/2014/07/strelka.png">
            <a:hlinkClick r:id="rId5" action="ppaction://hlinksldjump"/>
          </p:cNvPr>
          <p:cNvPicPr>
            <a:picLocks noChangeAspect="1" noChangeArrowheads="1"/>
          </p:cNvPicPr>
          <p:nvPr/>
        </p:nvPicPr>
        <p:blipFill>
          <a:blip r:embed="rId6"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234"/>
          <p:cNvGrpSpPr/>
          <p:nvPr/>
        </p:nvGrpSpPr>
        <p:grpSpPr>
          <a:xfrm>
            <a:off x="1187624" y="980728"/>
            <a:ext cx="6912768" cy="554462"/>
            <a:chOff x="0" y="548677"/>
            <a:chExt cx="8892480" cy="792086"/>
          </a:xfrm>
        </p:grpSpPr>
        <p:sp>
          <p:nvSpPr>
            <p:cNvPr id="48" name="Прямоугольник 5"/>
            <p:cNvSpPr/>
            <p:nvPr/>
          </p:nvSpPr>
          <p:spPr>
            <a:xfrm>
              <a:off x="0" y="548677"/>
              <a:ext cx="8892480" cy="79208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grpSp>
          <p:nvGrpSpPr>
            <p:cNvPr id="3" name="Группа 218"/>
            <p:cNvGrpSpPr/>
            <p:nvPr/>
          </p:nvGrpSpPr>
          <p:grpSpPr>
            <a:xfrm>
              <a:off x="179512" y="692694"/>
              <a:ext cx="2520280" cy="504055"/>
              <a:chOff x="179512" y="692696"/>
              <a:chExt cx="2520280" cy="504056"/>
            </a:xfrm>
          </p:grpSpPr>
          <p:sp>
            <p:nvSpPr>
              <p:cNvPr id="58" name="Овал 57"/>
              <p:cNvSpPr/>
              <p:nvPr/>
            </p:nvSpPr>
            <p:spPr>
              <a:xfrm>
                <a:off x="179512" y="692696"/>
                <a:ext cx="504056" cy="504056"/>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59" name="Овал 58"/>
              <p:cNvSpPr/>
              <p:nvPr/>
            </p:nvSpPr>
            <p:spPr>
              <a:xfrm>
                <a:off x="1187624" y="692696"/>
                <a:ext cx="504056" cy="50405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60" name="Овал 59"/>
              <p:cNvSpPr/>
              <p:nvPr/>
            </p:nvSpPr>
            <p:spPr>
              <a:xfrm>
                <a:off x="2195736" y="692696"/>
                <a:ext cx="504056" cy="504056"/>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grpSp>
        <p:grpSp>
          <p:nvGrpSpPr>
            <p:cNvPr id="4" name="Группа 219"/>
            <p:cNvGrpSpPr/>
            <p:nvPr/>
          </p:nvGrpSpPr>
          <p:grpSpPr>
            <a:xfrm>
              <a:off x="3203848" y="692695"/>
              <a:ext cx="2520280" cy="504055"/>
              <a:chOff x="179512" y="692696"/>
              <a:chExt cx="2520280" cy="504056"/>
            </a:xfrm>
          </p:grpSpPr>
          <p:sp>
            <p:nvSpPr>
              <p:cNvPr id="55" name="Овал 54"/>
              <p:cNvSpPr/>
              <p:nvPr/>
            </p:nvSpPr>
            <p:spPr>
              <a:xfrm>
                <a:off x="179512" y="692696"/>
                <a:ext cx="504056" cy="504056"/>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56" name="Овал 55"/>
              <p:cNvSpPr/>
              <p:nvPr/>
            </p:nvSpPr>
            <p:spPr>
              <a:xfrm>
                <a:off x="1187624" y="692696"/>
                <a:ext cx="504056" cy="50405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57" name="Овал 56"/>
              <p:cNvSpPr/>
              <p:nvPr/>
            </p:nvSpPr>
            <p:spPr>
              <a:xfrm>
                <a:off x="2195736" y="692696"/>
                <a:ext cx="504056" cy="504056"/>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grpSp>
        <p:grpSp>
          <p:nvGrpSpPr>
            <p:cNvPr id="5" name="Группа 233"/>
            <p:cNvGrpSpPr/>
            <p:nvPr/>
          </p:nvGrpSpPr>
          <p:grpSpPr>
            <a:xfrm>
              <a:off x="6228184" y="692696"/>
              <a:ext cx="2520280" cy="504055"/>
              <a:chOff x="6119664" y="692696"/>
              <a:chExt cx="2520280" cy="504056"/>
            </a:xfrm>
          </p:grpSpPr>
          <p:sp>
            <p:nvSpPr>
              <p:cNvPr id="52" name="Овал 51"/>
              <p:cNvSpPr/>
              <p:nvPr/>
            </p:nvSpPr>
            <p:spPr>
              <a:xfrm>
                <a:off x="6119664" y="692696"/>
                <a:ext cx="504056" cy="50405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53" name="Овал 52"/>
              <p:cNvSpPr/>
              <p:nvPr/>
            </p:nvSpPr>
            <p:spPr>
              <a:xfrm>
                <a:off x="7127776" y="692696"/>
                <a:ext cx="504056" cy="50405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54" name="Овал 53"/>
              <p:cNvSpPr/>
              <p:nvPr/>
            </p:nvSpPr>
            <p:spPr>
              <a:xfrm>
                <a:off x="8135888" y="692696"/>
                <a:ext cx="504056" cy="504056"/>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grpSp>
      </p:grpSp>
      <p:sp>
        <p:nvSpPr>
          <p:cNvPr id="35" name="Прямоугольник 34"/>
          <p:cNvSpPr/>
          <p:nvPr/>
        </p:nvSpPr>
        <p:spPr>
          <a:xfrm>
            <a:off x="1187624" y="1636001"/>
            <a:ext cx="6912768" cy="554462"/>
          </a:xfrm>
          <a:prstGeom prst="rect">
            <a:avLst/>
          </a:prstGeom>
          <a:solidFill>
            <a:srgbClr val="00B050"/>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5" name="Овал 6"/>
          <p:cNvSpPr/>
          <p:nvPr/>
        </p:nvSpPr>
        <p:spPr>
          <a:xfrm>
            <a:off x="1327172"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en-US"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5</a:t>
            </a:r>
            <a:endParaRPr lang="ru-RU" sz="3000" dirty="0">
              <a:latin typeface="Arial" pitchFamily="34" charset="0"/>
              <a:cs typeface="Arial" pitchFamily="34" charset="0"/>
            </a:endParaRPr>
          </a:p>
        </p:txBody>
      </p:sp>
      <p:sp>
        <p:nvSpPr>
          <p:cNvPr id="46" name="Овал 45"/>
          <p:cNvSpPr/>
          <p:nvPr/>
        </p:nvSpPr>
        <p:spPr>
          <a:xfrm>
            <a:off x="2110850"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en-US"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1</a:t>
            </a:r>
            <a:endParaRPr lang="ru-RU" sz="3000" dirty="0">
              <a:latin typeface="Arial" pitchFamily="34" charset="0"/>
              <a:cs typeface="Arial" pitchFamily="34" charset="0"/>
            </a:endParaRPr>
          </a:p>
        </p:txBody>
      </p:sp>
      <p:sp>
        <p:nvSpPr>
          <p:cNvPr id="47" name="Овал 46"/>
          <p:cNvSpPr/>
          <p:nvPr/>
        </p:nvSpPr>
        <p:spPr>
          <a:xfrm>
            <a:off x="2894529"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en-US"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0</a:t>
            </a:r>
            <a:endParaRPr lang="ru-RU"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42" name="Овал 41"/>
          <p:cNvSpPr/>
          <p:nvPr/>
        </p:nvSpPr>
        <p:spPr>
          <a:xfrm>
            <a:off x="3678207"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0" rtlCol="0" anchor="ctr"/>
          <a:lstStyle/>
          <a:p>
            <a:pPr algn="ct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х</a:t>
            </a:r>
            <a:endParaRPr lang="ru-RU" sz="2400" dirty="0">
              <a:latin typeface="Arial" pitchFamily="34" charset="0"/>
              <a:cs typeface="Arial" pitchFamily="34" charset="0"/>
            </a:endParaRPr>
          </a:p>
        </p:txBody>
      </p:sp>
      <p:sp>
        <p:nvSpPr>
          <p:cNvPr id="43" name="Овал 42"/>
          <p:cNvSpPr/>
          <p:nvPr/>
        </p:nvSpPr>
        <p:spPr>
          <a:xfrm>
            <a:off x="4461885"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8</a:t>
            </a:r>
            <a:endParaRPr lang="ru-RU" sz="3000" dirty="0">
              <a:latin typeface="Arial" pitchFamily="34" charset="0"/>
              <a:cs typeface="Arial" pitchFamily="34" charset="0"/>
            </a:endParaRPr>
          </a:p>
        </p:txBody>
      </p:sp>
      <p:sp>
        <p:nvSpPr>
          <p:cNvPr id="44" name="Овал 43"/>
          <p:cNvSpPr/>
          <p:nvPr/>
        </p:nvSpPr>
        <p:spPr>
          <a:xfrm>
            <a:off x="5245564"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4</a:t>
            </a:r>
            <a:endParaRPr lang="ru-RU"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39" name="Овал 38"/>
          <p:cNvSpPr/>
          <p:nvPr/>
        </p:nvSpPr>
        <p:spPr>
          <a:xfrm>
            <a:off x="6029242"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9</a:t>
            </a:r>
            <a:endParaRPr lang="ru-RU" sz="3000" dirty="0">
              <a:latin typeface="Arial" pitchFamily="34" charset="0"/>
              <a:cs typeface="Arial" pitchFamily="34" charset="0"/>
            </a:endParaRPr>
          </a:p>
        </p:txBody>
      </p:sp>
      <p:sp>
        <p:nvSpPr>
          <p:cNvPr id="40" name="Овал 39"/>
          <p:cNvSpPr/>
          <p:nvPr/>
        </p:nvSpPr>
        <p:spPr>
          <a:xfrm>
            <a:off x="6812920"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2</a:t>
            </a:r>
            <a:endParaRPr lang="ru-RU" sz="3000" dirty="0">
              <a:latin typeface="Arial" pitchFamily="34" charset="0"/>
              <a:cs typeface="Arial" pitchFamily="34" charset="0"/>
            </a:endParaRPr>
          </a:p>
        </p:txBody>
      </p:sp>
      <p:sp>
        <p:nvSpPr>
          <p:cNvPr id="41" name="Овал 40"/>
          <p:cNvSpPr/>
          <p:nvPr/>
        </p:nvSpPr>
        <p:spPr>
          <a:xfrm>
            <a:off x="7596599" y="1736812"/>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0</a:t>
            </a:r>
            <a:endParaRPr lang="ru-RU" sz="3000" dirty="0">
              <a:latin typeface="Arial" pitchFamily="34" charset="0"/>
              <a:cs typeface="Arial" pitchFamily="34" charset="0"/>
            </a:endParaRPr>
          </a:p>
        </p:txBody>
      </p:sp>
      <p:sp>
        <p:nvSpPr>
          <p:cNvPr id="21" name="Прямоугольник 20"/>
          <p:cNvSpPr/>
          <p:nvPr/>
        </p:nvSpPr>
        <p:spPr>
          <a:xfrm>
            <a:off x="1187624" y="2291274"/>
            <a:ext cx="6912768" cy="554462"/>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2" name="Овал 6"/>
          <p:cNvSpPr/>
          <p:nvPr/>
        </p:nvSpPr>
        <p:spPr>
          <a:xfrm>
            <a:off x="1327172"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a:t>
            </a:r>
            <a:endParaRPr lang="ru-RU" sz="2400" dirty="0">
              <a:latin typeface="Arial" pitchFamily="34" charset="0"/>
              <a:cs typeface="Arial" pitchFamily="34" charset="0"/>
            </a:endParaRPr>
          </a:p>
        </p:txBody>
      </p:sp>
      <p:sp>
        <p:nvSpPr>
          <p:cNvPr id="33" name="Овал 32"/>
          <p:cNvSpPr/>
          <p:nvPr/>
        </p:nvSpPr>
        <p:spPr>
          <a:xfrm>
            <a:off x="2110850"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a:t>
            </a:r>
            <a:endParaRPr lang="ru-RU" sz="2400" dirty="0">
              <a:latin typeface="Arial" pitchFamily="34" charset="0"/>
              <a:cs typeface="Arial" pitchFamily="34" charset="0"/>
            </a:endParaRPr>
          </a:p>
        </p:txBody>
      </p:sp>
      <p:sp>
        <p:nvSpPr>
          <p:cNvPr id="34" name="Овал 33"/>
          <p:cNvSpPr/>
          <p:nvPr/>
        </p:nvSpPr>
        <p:spPr>
          <a:xfrm>
            <a:off x="2894529"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8</a:t>
            </a:r>
            <a:endParaRPr lang="ru-RU"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29" name="Овал 28"/>
          <p:cNvSpPr/>
          <p:nvPr/>
        </p:nvSpPr>
        <p:spPr>
          <a:xfrm>
            <a:off x="3678207"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0</a:t>
            </a:r>
            <a:endParaRPr lang="ru-RU" sz="3000" dirty="0">
              <a:latin typeface="Arial" pitchFamily="34" charset="0"/>
              <a:cs typeface="Arial" pitchFamily="34" charset="0"/>
            </a:endParaRPr>
          </a:p>
        </p:txBody>
      </p:sp>
      <p:sp>
        <p:nvSpPr>
          <p:cNvPr id="30" name="Овал 29"/>
          <p:cNvSpPr/>
          <p:nvPr/>
        </p:nvSpPr>
        <p:spPr>
          <a:xfrm>
            <a:off x="4461885"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3</a:t>
            </a:r>
            <a:endParaRPr lang="ru-RU" sz="3000" dirty="0">
              <a:latin typeface="Arial" pitchFamily="34" charset="0"/>
              <a:cs typeface="Arial" pitchFamily="34" charset="0"/>
            </a:endParaRPr>
          </a:p>
        </p:txBody>
      </p:sp>
      <p:sp>
        <p:nvSpPr>
          <p:cNvPr id="31" name="Овал 30"/>
          <p:cNvSpPr/>
          <p:nvPr/>
        </p:nvSpPr>
        <p:spPr>
          <a:xfrm>
            <a:off x="5245564"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0</a:t>
            </a:r>
            <a:endParaRPr lang="ru-RU"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26" name="Овал 25"/>
          <p:cNvSpPr/>
          <p:nvPr/>
        </p:nvSpPr>
        <p:spPr>
          <a:xfrm>
            <a:off x="6029242"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5</a:t>
            </a:r>
            <a:endParaRPr lang="ru-RU" sz="3000" dirty="0">
              <a:latin typeface="Arial" pitchFamily="34" charset="0"/>
              <a:cs typeface="Arial" pitchFamily="34" charset="0"/>
            </a:endParaRPr>
          </a:p>
        </p:txBody>
      </p:sp>
      <p:sp>
        <p:nvSpPr>
          <p:cNvPr id="27" name="Овал 26"/>
          <p:cNvSpPr/>
          <p:nvPr/>
        </p:nvSpPr>
        <p:spPr>
          <a:xfrm>
            <a:off x="6812920"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7</a:t>
            </a:r>
            <a:endParaRPr lang="ru-RU" sz="3000" dirty="0">
              <a:latin typeface="Arial" pitchFamily="34" charset="0"/>
              <a:cs typeface="Arial" pitchFamily="34" charset="0"/>
            </a:endParaRPr>
          </a:p>
        </p:txBody>
      </p:sp>
      <p:sp>
        <p:nvSpPr>
          <p:cNvPr id="28" name="Овал 27"/>
          <p:cNvSpPr/>
          <p:nvPr/>
        </p:nvSpPr>
        <p:spPr>
          <a:xfrm>
            <a:off x="7596599" y="2392085"/>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a:t>
            </a:r>
            <a:endParaRPr lang="ru-RU" sz="2400" dirty="0">
              <a:latin typeface="Arial" pitchFamily="34" charset="0"/>
              <a:cs typeface="Arial" pitchFamily="34" charset="0"/>
            </a:endParaRPr>
          </a:p>
        </p:txBody>
      </p:sp>
      <p:sp>
        <p:nvSpPr>
          <p:cNvPr id="8" name="Прямоугольник 7"/>
          <p:cNvSpPr/>
          <p:nvPr/>
        </p:nvSpPr>
        <p:spPr>
          <a:xfrm>
            <a:off x="1187624" y="2946546"/>
            <a:ext cx="6912768" cy="55446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
        <p:nvSpPr>
          <p:cNvPr id="18" name="Овал 6"/>
          <p:cNvSpPr/>
          <p:nvPr/>
        </p:nvSpPr>
        <p:spPr>
          <a:xfrm>
            <a:off x="1327172"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1</a:t>
            </a:r>
            <a:endParaRPr lang="ru-RU" sz="3000" dirty="0">
              <a:latin typeface="Arial" pitchFamily="34" charset="0"/>
              <a:cs typeface="Arial" pitchFamily="34" charset="0"/>
            </a:endParaRPr>
          </a:p>
        </p:txBody>
      </p:sp>
      <p:sp>
        <p:nvSpPr>
          <p:cNvPr id="19" name="Овал 18"/>
          <p:cNvSpPr/>
          <p:nvPr/>
        </p:nvSpPr>
        <p:spPr>
          <a:xfrm>
            <a:off x="2110850"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9</a:t>
            </a:r>
            <a:endParaRPr lang="ru-RU" sz="3000" dirty="0">
              <a:latin typeface="Arial" pitchFamily="34" charset="0"/>
              <a:cs typeface="Arial" pitchFamily="34" charset="0"/>
            </a:endParaRPr>
          </a:p>
        </p:txBody>
      </p:sp>
      <p:sp>
        <p:nvSpPr>
          <p:cNvPr id="20" name="Овал 19"/>
          <p:cNvSpPr/>
          <p:nvPr/>
        </p:nvSpPr>
        <p:spPr>
          <a:xfrm>
            <a:off x="2894529"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en-US"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0</a:t>
            </a:r>
            <a:endParaRPr lang="ru-RU"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15" name="Овал 14"/>
          <p:cNvSpPr/>
          <p:nvPr/>
        </p:nvSpPr>
        <p:spPr>
          <a:xfrm>
            <a:off x="3678207"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a:t>
            </a:r>
            <a:endParaRPr lang="ru-RU" sz="2400" dirty="0">
              <a:latin typeface="Arial" pitchFamily="34" charset="0"/>
              <a:cs typeface="Arial" pitchFamily="34" charset="0"/>
            </a:endParaRPr>
          </a:p>
        </p:txBody>
      </p:sp>
      <p:sp>
        <p:nvSpPr>
          <p:cNvPr id="16" name="Овал 15"/>
          <p:cNvSpPr/>
          <p:nvPr/>
        </p:nvSpPr>
        <p:spPr>
          <a:xfrm>
            <a:off x="4461885"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0</a:t>
            </a:r>
            <a:endParaRPr lang="ru-RU" sz="3000" dirty="0">
              <a:latin typeface="Arial" pitchFamily="34" charset="0"/>
              <a:cs typeface="Arial" pitchFamily="34" charset="0"/>
            </a:endParaRPr>
          </a:p>
        </p:txBody>
      </p:sp>
      <p:sp>
        <p:nvSpPr>
          <p:cNvPr id="17" name="Овал 16"/>
          <p:cNvSpPr/>
          <p:nvPr/>
        </p:nvSpPr>
        <p:spPr>
          <a:xfrm>
            <a:off x="5245564"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2</a:t>
            </a:r>
            <a:endParaRPr lang="ru-RU"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
        <p:nvSpPr>
          <p:cNvPr id="12" name="Овал 11"/>
          <p:cNvSpPr/>
          <p:nvPr/>
        </p:nvSpPr>
        <p:spPr>
          <a:xfrm>
            <a:off x="6029242"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9</a:t>
            </a:r>
            <a:endParaRPr lang="ru-RU" sz="3000" dirty="0">
              <a:latin typeface="Arial" pitchFamily="34" charset="0"/>
              <a:cs typeface="Arial" pitchFamily="34" charset="0"/>
            </a:endParaRPr>
          </a:p>
        </p:txBody>
      </p:sp>
      <p:sp>
        <p:nvSpPr>
          <p:cNvPr id="13" name="Овал 12"/>
          <p:cNvSpPr/>
          <p:nvPr/>
        </p:nvSpPr>
        <p:spPr>
          <a:xfrm>
            <a:off x="6812920"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3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6</a:t>
            </a:r>
            <a:endParaRPr lang="ru-RU" sz="3000" dirty="0">
              <a:latin typeface="Arial" pitchFamily="34" charset="0"/>
              <a:cs typeface="Arial" pitchFamily="34" charset="0"/>
            </a:endParaRPr>
          </a:p>
        </p:txBody>
      </p:sp>
      <p:sp>
        <p:nvSpPr>
          <p:cNvPr id="14" name="Овал 13"/>
          <p:cNvSpPr/>
          <p:nvPr/>
        </p:nvSpPr>
        <p:spPr>
          <a:xfrm>
            <a:off x="7596599" y="3047357"/>
            <a:ext cx="391839" cy="352839"/>
          </a:xfrm>
          <a:prstGeom prst="ellipse">
            <a:avLst/>
          </a:prstGeom>
          <a:solidFill>
            <a:schemeClr val="bg1"/>
          </a:solidFill>
        </p:spPr>
        <p:style>
          <a:lnRef idx="0">
            <a:schemeClr val="accent2"/>
          </a:lnRef>
          <a:fillRef idx="3">
            <a:schemeClr val="accent2"/>
          </a:fillRef>
          <a:effectRef idx="3">
            <a:schemeClr val="accent2"/>
          </a:effectRef>
          <a:fontRef idx="minor">
            <a:schemeClr val="lt1"/>
          </a:fontRef>
        </p:style>
        <p:txBody>
          <a:bodyPr lIns="72000" tIns="36000" rtlCol="0" anchor="ctr"/>
          <a:lstStyle/>
          <a:p>
            <a:pPr algn="ct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a:t>
            </a:r>
            <a:endParaRPr lang="ru-RU" sz="2400" dirty="0">
              <a:latin typeface="Arial" pitchFamily="34" charset="0"/>
              <a:cs typeface="Arial" pitchFamily="34" charset="0"/>
            </a:endParaRPr>
          </a:p>
        </p:txBody>
      </p:sp>
      <p:sp>
        <p:nvSpPr>
          <p:cNvPr id="61" name="Прямоугольник 60"/>
          <p:cNvSpPr/>
          <p:nvPr/>
        </p:nvSpPr>
        <p:spPr>
          <a:xfrm>
            <a:off x="611560" y="4437112"/>
            <a:ext cx="7920880" cy="79208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4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50 Х 40 + 800 + 10 + 2 = 2812</a:t>
            </a:r>
            <a:endParaRPr lang="ru-RU" sz="4000" b="1" dirty="0"/>
          </a:p>
        </p:txBody>
      </p:sp>
      <p:sp>
        <p:nvSpPr>
          <p:cNvPr id="63"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64" name="Picture 12" descr="http://nrsattorneys.co.za/adwordsplus/wp-content/uploads/2015/05/NRS-Advice.png">
            <a:hlinkClick r:id="rId2" action="ppaction://hlinksldjump"/>
          </p:cNvPr>
          <p:cNvPicPr>
            <a:picLocks noChangeAspect="1" noChangeArrowheads="1"/>
          </p:cNvPicPr>
          <p:nvPr/>
        </p:nvPicPr>
        <p:blipFill>
          <a:blip r:embed="rId3" cstate="print"/>
          <a:srcRect/>
          <a:stretch>
            <a:fillRect/>
          </a:stretch>
        </p:blipFill>
        <p:spPr bwMode="auto">
          <a:xfrm>
            <a:off x="8316416" y="5877272"/>
            <a:ext cx="720080" cy="720080"/>
          </a:xfrm>
          <a:prstGeom prst="rect">
            <a:avLst/>
          </a:prstGeom>
          <a:noFill/>
        </p:spPr>
      </p:pic>
      <p:pic>
        <p:nvPicPr>
          <p:cNvPr id="51" name="Picture 2" descr="http://fffreedom.ru/wp-content/uploads/2014/07/strelka.png">
            <a:hlinkClick r:id="rId4" action="ppaction://hlinksldjump"/>
          </p:cNvPr>
          <p:cNvPicPr>
            <a:picLocks noChangeAspect="1" noChangeArrowheads="1"/>
          </p:cNvPicPr>
          <p:nvPr/>
        </p:nvPicPr>
        <p:blipFill>
          <a:blip r:embed="rId5"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grpId="0" nodeType="afterEffect">
                                  <p:stCondLst>
                                    <p:cond delay="0"/>
                                  </p:stCondLst>
                                  <p:childTnLst>
                                    <p:animEffect transition="out" filter="dissolve">
                                      <p:cBhvr>
                                        <p:cTn id="6" dur="500"/>
                                        <p:tgtEl>
                                          <p:spTgt spid="46"/>
                                        </p:tgtEl>
                                      </p:cBhvr>
                                    </p:animEffect>
                                    <p:set>
                                      <p:cBhvr>
                                        <p:cTn id="7" dur="1" fill="hold">
                                          <p:stCondLst>
                                            <p:cond delay="499"/>
                                          </p:stCondLst>
                                        </p:cTn>
                                        <p:tgtEl>
                                          <p:spTgt spid="46"/>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43"/>
                                        </p:tgtEl>
                                      </p:cBhvr>
                                    </p:animEffect>
                                    <p:set>
                                      <p:cBhvr>
                                        <p:cTn id="10" dur="1" fill="hold">
                                          <p:stCondLst>
                                            <p:cond delay="499"/>
                                          </p:stCondLst>
                                        </p:cTn>
                                        <p:tgtEl>
                                          <p:spTgt spid="43"/>
                                        </p:tgtEl>
                                        <p:attrNameLst>
                                          <p:attrName>style.visibility</p:attrName>
                                        </p:attrNameLst>
                                      </p:cBhvr>
                                      <p:to>
                                        <p:strVal val="hidden"/>
                                      </p:to>
                                    </p:set>
                                  </p:childTnLst>
                                </p:cTn>
                              </p:par>
                              <p:par>
                                <p:cTn id="11" presetID="9" presetClass="exit" presetSubtype="0" fill="hold" grpId="0" nodeType="withEffect">
                                  <p:stCondLst>
                                    <p:cond delay="0"/>
                                  </p:stCondLst>
                                  <p:childTnLst>
                                    <p:animEffect transition="out" filter="dissolve">
                                      <p:cBhvr>
                                        <p:cTn id="12" dur="500"/>
                                        <p:tgtEl>
                                          <p:spTgt spid="39"/>
                                        </p:tgtEl>
                                      </p:cBhvr>
                                    </p:animEffect>
                                    <p:set>
                                      <p:cBhvr>
                                        <p:cTn id="13" dur="1" fill="hold">
                                          <p:stCondLst>
                                            <p:cond delay="499"/>
                                          </p:stCondLst>
                                        </p:cTn>
                                        <p:tgtEl>
                                          <p:spTgt spid="39"/>
                                        </p:tgtEl>
                                        <p:attrNameLst>
                                          <p:attrName>style.visibility</p:attrName>
                                        </p:attrNameLst>
                                      </p:cBhvr>
                                      <p:to>
                                        <p:strVal val="hidden"/>
                                      </p:to>
                                    </p:set>
                                  </p:childTnLst>
                                </p:cTn>
                              </p:par>
                              <p:par>
                                <p:cTn id="14" presetID="9" presetClass="exit" presetSubtype="0" fill="hold" grpId="0" nodeType="withEffect">
                                  <p:stCondLst>
                                    <p:cond delay="0"/>
                                  </p:stCondLst>
                                  <p:childTnLst>
                                    <p:animEffect transition="out" filter="dissolve">
                                      <p:cBhvr>
                                        <p:cTn id="15" dur="500"/>
                                        <p:tgtEl>
                                          <p:spTgt spid="40"/>
                                        </p:tgtEl>
                                      </p:cBhvr>
                                    </p:animEffect>
                                    <p:set>
                                      <p:cBhvr>
                                        <p:cTn id="16" dur="1" fill="hold">
                                          <p:stCondLst>
                                            <p:cond delay="499"/>
                                          </p:stCondLst>
                                        </p:cTn>
                                        <p:tgtEl>
                                          <p:spTgt spid="40"/>
                                        </p:tgtEl>
                                        <p:attrNameLst>
                                          <p:attrName>style.visibility</p:attrName>
                                        </p:attrNameLst>
                                      </p:cBhvr>
                                      <p:to>
                                        <p:strVal val="hidden"/>
                                      </p:to>
                                    </p:set>
                                  </p:childTnLst>
                                </p:cTn>
                              </p:par>
                              <p:par>
                                <p:cTn id="17" presetID="9" presetClass="exit" presetSubtype="0" fill="hold" grpId="0" nodeType="withEffect">
                                  <p:stCondLst>
                                    <p:cond delay="0"/>
                                  </p:stCondLst>
                                  <p:childTnLst>
                                    <p:animEffect transition="out" filter="dissolve">
                                      <p:cBhvr>
                                        <p:cTn id="18" dur="500"/>
                                        <p:tgtEl>
                                          <p:spTgt spid="33"/>
                                        </p:tgtEl>
                                      </p:cBhvr>
                                    </p:animEffect>
                                    <p:set>
                                      <p:cBhvr>
                                        <p:cTn id="19" dur="1" fill="hold">
                                          <p:stCondLst>
                                            <p:cond delay="499"/>
                                          </p:stCondLst>
                                        </p:cTn>
                                        <p:tgtEl>
                                          <p:spTgt spid="33"/>
                                        </p:tgtEl>
                                        <p:attrNameLst>
                                          <p:attrName>style.visibility</p:attrName>
                                        </p:attrNameLst>
                                      </p:cBhvr>
                                      <p:to>
                                        <p:strVal val="hidden"/>
                                      </p:to>
                                    </p:set>
                                  </p:childTnLst>
                                </p:cTn>
                              </p:par>
                              <p:par>
                                <p:cTn id="20" presetID="9" presetClass="exit" presetSubtype="0" fill="hold" grpId="0" nodeType="withEffect">
                                  <p:stCondLst>
                                    <p:cond delay="0"/>
                                  </p:stCondLst>
                                  <p:childTnLst>
                                    <p:animEffect transition="out" filter="dissolve">
                                      <p:cBhvr>
                                        <p:cTn id="21" dur="500"/>
                                        <p:tgtEl>
                                          <p:spTgt spid="30"/>
                                        </p:tgtEl>
                                      </p:cBhvr>
                                    </p:animEffect>
                                    <p:set>
                                      <p:cBhvr>
                                        <p:cTn id="22" dur="1" fill="hold">
                                          <p:stCondLst>
                                            <p:cond delay="499"/>
                                          </p:stCondLst>
                                        </p:cTn>
                                        <p:tgtEl>
                                          <p:spTgt spid="30"/>
                                        </p:tgtEl>
                                        <p:attrNameLst>
                                          <p:attrName>style.visibility</p:attrName>
                                        </p:attrNameLst>
                                      </p:cBhvr>
                                      <p:to>
                                        <p:strVal val="hidden"/>
                                      </p:to>
                                    </p:set>
                                  </p:childTnLst>
                                </p:cTn>
                              </p:par>
                              <p:par>
                                <p:cTn id="23" presetID="9" presetClass="exit" presetSubtype="0" fill="hold" grpId="0" nodeType="withEffect">
                                  <p:stCondLst>
                                    <p:cond delay="0"/>
                                  </p:stCondLst>
                                  <p:childTnLst>
                                    <p:animEffect transition="out" filter="dissolve">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par>
                                <p:cTn id="26" presetID="9" presetClass="exit" presetSubtype="0" fill="hold" grpId="0" nodeType="withEffect">
                                  <p:stCondLst>
                                    <p:cond delay="0"/>
                                  </p:stCondLst>
                                  <p:childTnLst>
                                    <p:animEffect transition="out" filter="dissolve">
                                      <p:cBhvr>
                                        <p:cTn id="27" dur="500"/>
                                        <p:tgtEl>
                                          <p:spTgt spid="27"/>
                                        </p:tgtEl>
                                      </p:cBhvr>
                                    </p:animEffect>
                                    <p:set>
                                      <p:cBhvr>
                                        <p:cTn id="28" dur="1" fill="hold">
                                          <p:stCondLst>
                                            <p:cond delay="499"/>
                                          </p:stCondLst>
                                        </p:cTn>
                                        <p:tgtEl>
                                          <p:spTgt spid="27"/>
                                        </p:tgtEl>
                                        <p:attrNameLst>
                                          <p:attrName>style.visibility</p:attrName>
                                        </p:attrNameLst>
                                      </p:cBhvr>
                                      <p:to>
                                        <p:strVal val="hidden"/>
                                      </p:to>
                                    </p:set>
                                  </p:childTnLst>
                                </p:cTn>
                              </p:par>
                              <p:par>
                                <p:cTn id="29" presetID="9" presetClass="exit" presetSubtype="0" fill="hold" grpId="0" nodeType="withEffect">
                                  <p:stCondLst>
                                    <p:cond delay="0"/>
                                  </p:stCondLst>
                                  <p:childTnLst>
                                    <p:animEffect transition="out" filter="dissolve">
                                      <p:cBhvr>
                                        <p:cTn id="30" dur="500"/>
                                        <p:tgtEl>
                                          <p:spTgt spid="19"/>
                                        </p:tgtEl>
                                      </p:cBhvr>
                                    </p:animEffect>
                                    <p:set>
                                      <p:cBhvr>
                                        <p:cTn id="31" dur="1" fill="hold">
                                          <p:stCondLst>
                                            <p:cond delay="499"/>
                                          </p:stCondLst>
                                        </p:cTn>
                                        <p:tgtEl>
                                          <p:spTgt spid="19"/>
                                        </p:tgtEl>
                                        <p:attrNameLst>
                                          <p:attrName>style.visibility</p:attrName>
                                        </p:attrNameLst>
                                      </p:cBhvr>
                                      <p:to>
                                        <p:strVal val="hidden"/>
                                      </p:to>
                                    </p:set>
                                  </p:childTnLst>
                                </p:cTn>
                              </p:par>
                              <p:par>
                                <p:cTn id="32" presetID="9" presetClass="exit" presetSubtype="0" fill="hold" grpId="0" nodeType="withEffect">
                                  <p:stCondLst>
                                    <p:cond delay="0"/>
                                  </p:stCondLst>
                                  <p:childTnLst>
                                    <p:animEffect transition="out" filter="dissolve">
                                      <p:cBhvr>
                                        <p:cTn id="33" dur="500"/>
                                        <p:tgtEl>
                                          <p:spTgt spid="16"/>
                                        </p:tgtEl>
                                      </p:cBhvr>
                                    </p:animEffect>
                                    <p:set>
                                      <p:cBhvr>
                                        <p:cTn id="34" dur="1" fill="hold">
                                          <p:stCondLst>
                                            <p:cond delay="499"/>
                                          </p:stCondLst>
                                        </p:cTn>
                                        <p:tgtEl>
                                          <p:spTgt spid="16"/>
                                        </p:tgtEl>
                                        <p:attrNameLst>
                                          <p:attrName>style.visibility</p:attrName>
                                        </p:attrNameLst>
                                      </p:cBhvr>
                                      <p:to>
                                        <p:strVal val="hidden"/>
                                      </p:to>
                                    </p:set>
                                  </p:childTnLst>
                                </p:cTn>
                              </p:par>
                              <p:par>
                                <p:cTn id="35" presetID="9" presetClass="exit" presetSubtype="0" fill="hold" grpId="0" nodeType="withEffect">
                                  <p:stCondLst>
                                    <p:cond delay="0"/>
                                  </p:stCondLst>
                                  <p:childTnLst>
                                    <p:animEffect transition="out" filter="dissolv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par>
                                <p:cTn id="38" presetID="9" presetClass="exit" presetSubtype="0" fill="hold" grpId="0" nodeType="withEffect">
                                  <p:stCondLst>
                                    <p:cond delay="0"/>
                                  </p:stCondLst>
                                  <p:childTnLst>
                                    <p:animEffect transition="out" filter="dissolv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childTnLst>
                          </p:cTn>
                        </p:par>
                        <p:par>
                          <p:cTn id="41" fill="hold">
                            <p:stCondLst>
                              <p:cond delay="500"/>
                            </p:stCondLst>
                            <p:childTnLst>
                              <p:par>
                                <p:cTn id="42" presetID="15" presetClass="entr" presetSubtype="0" fill="hold" grpId="0" nodeType="after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p:cTn id="44" dur="1000" fill="hold"/>
                                        <p:tgtEl>
                                          <p:spTgt spid="61"/>
                                        </p:tgtEl>
                                        <p:attrNameLst>
                                          <p:attrName>ppt_w</p:attrName>
                                        </p:attrNameLst>
                                      </p:cBhvr>
                                      <p:tavLst>
                                        <p:tav tm="0">
                                          <p:val>
                                            <p:fltVal val="0"/>
                                          </p:val>
                                        </p:tav>
                                        <p:tav tm="100000">
                                          <p:val>
                                            <p:strVal val="#ppt_w"/>
                                          </p:val>
                                        </p:tav>
                                      </p:tavLst>
                                    </p:anim>
                                    <p:anim calcmode="lin" valueType="num">
                                      <p:cBhvr>
                                        <p:cTn id="45" dur="1000" fill="hold"/>
                                        <p:tgtEl>
                                          <p:spTgt spid="61"/>
                                        </p:tgtEl>
                                        <p:attrNameLst>
                                          <p:attrName>ppt_h</p:attrName>
                                        </p:attrNameLst>
                                      </p:cBhvr>
                                      <p:tavLst>
                                        <p:tav tm="0">
                                          <p:val>
                                            <p:fltVal val="0"/>
                                          </p:val>
                                        </p:tav>
                                        <p:tav tm="100000">
                                          <p:val>
                                            <p:strVal val="#ppt_h"/>
                                          </p:val>
                                        </p:tav>
                                      </p:tavLst>
                                    </p:anim>
                                    <p:anim calcmode="lin" valueType="num">
                                      <p:cBhvr>
                                        <p:cTn id="46" dur="1000" fill="hold"/>
                                        <p:tgtEl>
                                          <p:spTgt spid="61"/>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6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3" grpId="0" animBg="1"/>
      <p:bldP spid="39" grpId="0" animBg="1"/>
      <p:bldP spid="40" grpId="0" animBg="1"/>
      <p:bldP spid="33" grpId="0" animBg="1"/>
      <p:bldP spid="30" grpId="0" animBg="1"/>
      <p:bldP spid="26" grpId="0" animBg="1"/>
      <p:bldP spid="27" grpId="0" animBg="1"/>
      <p:bldP spid="19" grpId="0" animBg="1"/>
      <p:bldP spid="16" grpId="0" animBg="1"/>
      <p:bldP spid="12" grpId="0" animBg="1"/>
      <p:bldP spid="13" grpId="0" animBg="1"/>
      <p:bldP spid="6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олилиния 6"/>
          <p:cNvSpPr/>
          <p:nvPr/>
        </p:nvSpPr>
        <p:spPr>
          <a:xfrm>
            <a:off x="827584" y="4077072"/>
            <a:ext cx="7488832" cy="1530169"/>
          </a:xfrm>
          <a:custGeom>
            <a:avLst/>
            <a:gdLst>
              <a:gd name="connsiteX0" fmla="*/ 0 w 8064895"/>
              <a:gd name="connsiteY0" fmla="*/ 153017 h 1530169"/>
              <a:gd name="connsiteX1" fmla="*/ 44818 w 8064895"/>
              <a:gd name="connsiteY1" fmla="*/ 44818 h 1530169"/>
              <a:gd name="connsiteX2" fmla="*/ 153017 w 8064895"/>
              <a:gd name="connsiteY2" fmla="*/ 1 h 1530169"/>
              <a:gd name="connsiteX3" fmla="*/ 7911878 w 8064895"/>
              <a:gd name="connsiteY3" fmla="*/ 0 h 1530169"/>
              <a:gd name="connsiteX4" fmla="*/ 8020077 w 8064895"/>
              <a:gd name="connsiteY4" fmla="*/ 44818 h 1530169"/>
              <a:gd name="connsiteX5" fmla="*/ 8064894 w 8064895"/>
              <a:gd name="connsiteY5" fmla="*/ 153017 h 1530169"/>
              <a:gd name="connsiteX6" fmla="*/ 8064895 w 8064895"/>
              <a:gd name="connsiteY6" fmla="*/ 1377152 h 1530169"/>
              <a:gd name="connsiteX7" fmla="*/ 8020077 w 8064895"/>
              <a:gd name="connsiteY7" fmla="*/ 1485351 h 1530169"/>
              <a:gd name="connsiteX8" fmla="*/ 7911878 w 8064895"/>
              <a:gd name="connsiteY8" fmla="*/ 1530169 h 1530169"/>
              <a:gd name="connsiteX9" fmla="*/ 153017 w 8064895"/>
              <a:gd name="connsiteY9" fmla="*/ 1530169 h 1530169"/>
              <a:gd name="connsiteX10" fmla="*/ 44818 w 8064895"/>
              <a:gd name="connsiteY10" fmla="*/ 1485351 h 1530169"/>
              <a:gd name="connsiteX11" fmla="*/ 0 w 8064895"/>
              <a:gd name="connsiteY11" fmla="*/ 1377152 h 1530169"/>
              <a:gd name="connsiteX12" fmla="*/ 0 w 8064895"/>
              <a:gd name="connsiteY12" fmla="*/ 153017 h 1530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64895" h="1530169">
                <a:moveTo>
                  <a:pt x="0" y="153017"/>
                </a:moveTo>
                <a:cubicBezTo>
                  <a:pt x="0" y="112434"/>
                  <a:pt x="16121" y="73514"/>
                  <a:pt x="44818" y="44818"/>
                </a:cubicBezTo>
                <a:cubicBezTo>
                  <a:pt x="73514" y="16122"/>
                  <a:pt x="112435" y="0"/>
                  <a:pt x="153017" y="1"/>
                </a:cubicBezTo>
                <a:lnTo>
                  <a:pt x="7911878" y="0"/>
                </a:lnTo>
                <a:cubicBezTo>
                  <a:pt x="7952461" y="0"/>
                  <a:pt x="7991381" y="16121"/>
                  <a:pt x="8020077" y="44818"/>
                </a:cubicBezTo>
                <a:cubicBezTo>
                  <a:pt x="8048773" y="73514"/>
                  <a:pt x="8064895" y="112435"/>
                  <a:pt x="8064894" y="153017"/>
                </a:cubicBezTo>
                <a:cubicBezTo>
                  <a:pt x="8064894" y="561062"/>
                  <a:pt x="8064895" y="969107"/>
                  <a:pt x="8064895" y="1377152"/>
                </a:cubicBezTo>
                <a:cubicBezTo>
                  <a:pt x="8064895" y="1417735"/>
                  <a:pt x="8048774" y="1456655"/>
                  <a:pt x="8020077" y="1485351"/>
                </a:cubicBezTo>
                <a:cubicBezTo>
                  <a:pt x="7991381" y="1514047"/>
                  <a:pt x="7952460" y="1530169"/>
                  <a:pt x="7911878" y="1530169"/>
                </a:cubicBezTo>
                <a:lnTo>
                  <a:pt x="153017" y="1530169"/>
                </a:lnTo>
                <a:cubicBezTo>
                  <a:pt x="112434" y="1530169"/>
                  <a:pt x="73514" y="1514048"/>
                  <a:pt x="44818" y="1485351"/>
                </a:cubicBezTo>
                <a:cubicBezTo>
                  <a:pt x="16122" y="1456655"/>
                  <a:pt x="0" y="1417734"/>
                  <a:pt x="0" y="1377152"/>
                </a:cubicBezTo>
                <a:lnTo>
                  <a:pt x="0" y="153017"/>
                </a:lnTo>
                <a:close/>
              </a:path>
            </a:pathLst>
          </a:custGeom>
          <a:solidFill>
            <a:schemeClr val="accent5">
              <a:lumMod val="50000"/>
            </a:schemeClr>
          </a:solidFill>
        </p:spPr>
        <p:style>
          <a:lnRef idx="0">
            <a:schemeClr val="accent2"/>
          </a:lnRef>
          <a:fillRef idx="3">
            <a:schemeClr val="accent2"/>
          </a:fillRef>
          <a:effectRef idx="3">
            <a:schemeClr val="accent2"/>
          </a:effectRef>
          <a:fontRef idx="minor">
            <a:schemeClr val="lt1"/>
          </a:fontRef>
        </p:style>
        <p:txBody>
          <a:bodyPr lIns="1887916" tIns="121920" rIns="121920" bIns="121920" spcCol="1270" anchor="ctr"/>
          <a:lstStyle/>
          <a:p>
            <a:pPr defTabSz="1422400" fontAlgn="auto">
              <a:lnSpc>
                <a:spcPct val="90000"/>
              </a:lnSpc>
              <a:spcAft>
                <a:spcPct val="35000"/>
              </a:spcAft>
              <a:defRPr/>
            </a:pPr>
            <a:r>
              <a:rPr lang="ru-RU" sz="3200" b="1" dirty="0"/>
              <a:t>Присвоение городу Колпино звания Город Воинской Славы. </a:t>
            </a:r>
          </a:p>
        </p:txBody>
      </p:sp>
      <p:sp>
        <p:nvSpPr>
          <p:cNvPr id="8" name="Скругленный прямоугольник 7"/>
          <p:cNvSpPr/>
          <p:nvPr/>
        </p:nvSpPr>
        <p:spPr>
          <a:xfrm>
            <a:off x="971550" y="765175"/>
            <a:ext cx="7129463" cy="3168650"/>
          </a:xfrm>
          <a:prstGeom prst="roundRect">
            <a:avLst>
              <a:gd name="adj" fmla="val 10000"/>
            </a:avLst>
          </a:prstGeom>
          <a:blipFill rotWithShape="0">
            <a:blip r:embed="rId2" cstate="print"/>
            <a:stretch>
              <a:fillRect/>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19" name="Нижний колонтитул 9"/>
          <p:cNvSpPr>
            <a:spLocks noGrp="1"/>
          </p:cNvSpPr>
          <p:nvPr>
            <p:ph type="ftr" sz="quarter" idx="11"/>
          </p:nvPr>
        </p:nvSpPr>
        <p:spPr>
          <a:xfrm>
            <a:off x="4787900" y="6597650"/>
            <a:ext cx="4356100" cy="260350"/>
          </a:xfrm>
        </p:spPr>
        <p:txBody>
          <a:bodyPr/>
          <a:lstStyle/>
          <a:p>
            <a:pPr>
              <a:defRPr/>
            </a:pPr>
            <a:r>
              <a:rPr lang="ru-RU" dirty="0"/>
              <a:t>«Колпино в числах». Морозов Д., Малеванная Т.Ю., СПб, 2016 г.</a:t>
            </a:r>
          </a:p>
        </p:txBody>
      </p:sp>
      <p:pic>
        <p:nvPicPr>
          <p:cNvPr id="9" name="Picture 12" descr="http://nrsattorneys.co.za/adwordsplus/wp-content/uploads/2015/05/NRS-Advice.png">
            <a:hlinkClick r:id="rId3" action="ppaction://hlinksldjump"/>
          </p:cNvPr>
          <p:cNvPicPr>
            <a:picLocks noChangeAspect="1" noChangeArrowheads="1"/>
          </p:cNvPicPr>
          <p:nvPr/>
        </p:nvPicPr>
        <p:blipFill>
          <a:blip r:embed="rId4" cstate="print"/>
          <a:srcRect/>
          <a:stretch>
            <a:fillRect/>
          </a:stretch>
        </p:blipFill>
        <p:spPr bwMode="auto">
          <a:xfrm>
            <a:off x="8316416" y="5877272"/>
            <a:ext cx="720080" cy="720080"/>
          </a:xfrm>
          <a:prstGeom prst="rect">
            <a:avLst/>
          </a:prstGeom>
          <a:noFill/>
        </p:spPr>
      </p:pic>
      <p:pic>
        <p:nvPicPr>
          <p:cNvPr id="11" name="Picture 2" descr="http://fffreedom.ru/wp-content/uploads/2014/07/strelka.png">
            <a:hlinkClick r:id="rId5" action="ppaction://hlinksldjump"/>
          </p:cNvPr>
          <p:cNvPicPr>
            <a:picLocks noChangeAspect="1" noChangeArrowheads="1"/>
          </p:cNvPicPr>
          <p:nvPr/>
        </p:nvPicPr>
        <p:blipFill>
          <a:blip r:embed="rId6"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олилиния 8"/>
          <p:cNvSpPr/>
          <p:nvPr/>
        </p:nvSpPr>
        <p:spPr>
          <a:xfrm>
            <a:off x="827584" y="4365104"/>
            <a:ext cx="7488832" cy="1530169"/>
          </a:xfrm>
          <a:custGeom>
            <a:avLst/>
            <a:gdLst>
              <a:gd name="connsiteX0" fmla="*/ 0 w 8064895"/>
              <a:gd name="connsiteY0" fmla="*/ 153017 h 1530169"/>
              <a:gd name="connsiteX1" fmla="*/ 44818 w 8064895"/>
              <a:gd name="connsiteY1" fmla="*/ 44818 h 1530169"/>
              <a:gd name="connsiteX2" fmla="*/ 153017 w 8064895"/>
              <a:gd name="connsiteY2" fmla="*/ 1 h 1530169"/>
              <a:gd name="connsiteX3" fmla="*/ 7911878 w 8064895"/>
              <a:gd name="connsiteY3" fmla="*/ 0 h 1530169"/>
              <a:gd name="connsiteX4" fmla="*/ 8020077 w 8064895"/>
              <a:gd name="connsiteY4" fmla="*/ 44818 h 1530169"/>
              <a:gd name="connsiteX5" fmla="*/ 8064894 w 8064895"/>
              <a:gd name="connsiteY5" fmla="*/ 153017 h 1530169"/>
              <a:gd name="connsiteX6" fmla="*/ 8064895 w 8064895"/>
              <a:gd name="connsiteY6" fmla="*/ 1377152 h 1530169"/>
              <a:gd name="connsiteX7" fmla="*/ 8020077 w 8064895"/>
              <a:gd name="connsiteY7" fmla="*/ 1485351 h 1530169"/>
              <a:gd name="connsiteX8" fmla="*/ 7911878 w 8064895"/>
              <a:gd name="connsiteY8" fmla="*/ 1530169 h 1530169"/>
              <a:gd name="connsiteX9" fmla="*/ 153017 w 8064895"/>
              <a:gd name="connsiteY9" fmla="*/ 1530169 h 1530169"/>
              <a:gd name="connsiteX10" fmla="*/ 44818 w 8064895"/>
              <a:gd name="connsiteY10" fmla="*/ 1485351 h 1530169"/>
              <a:gd name="connsiteX11" fmla="*/ 0 w 8064895"/>
              <a:gd name="connsiteY11" fmla="*/ 1377152 h 1530169"/>
              <a:gd name="connsiteX12" fmla="*/ 0 w 8064895"/>
              <a:gd name="connsiteY12" fmla="*/ 153017 h 1530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64895" h="1530169">
                <a:moveTo>
                  <a:pt x="0" y="153017"/>
                </a:moveTo>
                <a:cubicBezTo>
                  <a:pt x="0" y="112434"/>
                  <a:pt x="16121" y="73514"/>
                  <a:pt x="44818" y="44818"/>
                </a:cubicBezTo>
                <a:cubicBezTo>
                  <a:pt x="73514" y="16122"/>
                  <a:pt x="112435" y="0"/>
                  <a:pt x="153017" y="1"/>
                </a:cubicBezTo>
                <a:lnTo>
                  <a:pt x="7911878" y="0"/>
                </a:lnTo>
                <a:cubicBezTo>
                  <a:pt x="7952461" y="0"/>
                  <a:pt x="7991381" y="16121"/>
                  <a:pt x="8020077" y="44818"/>
                </a:cubicBezTo>
                <a:cubicBezTo>
                  <a:pt x="8048773" y="73514"/>
                  <a:pt x="8064895" y="112435"/>
                  <a:pt x="8064894" y="153017"/>
                </a:cubicBezTo>
                <a:cubicBezTo>
                  <a:pt x="8064894" y="561062"/>
                  <a:pt x="8064895" y="969107"/>
                  <a:pt x="8064895" y="1377152"/>
                </a:cubicBezTo>
                <a:cubicBezTo>
                  <a:pt x="8064895" y="1417735"/>
                  <a:pt x="8048774" y="1456655"/>
                  <a:pt x="8020077" y="1485351"/>
                </a:cubicBezTo>
                <a:cubicBezTo>
                  <a:pt x="7991381" y="1514047"/>
                  <a:pt x="7952460" y="1530169"/>
                  <a:pt x="7911878" y="1530169"/>
                </a:cubicBezTo>
                <a:lnTo>
                  <a:pt x="153017" y="1530169"/>
                </a:lnTo>
                <a:cubicBezTo>
                  <a:pt x="112434" y="1530169"/>
                  <a:pt x="73514" y="1514048"/>
                  <a:pt x="44818" y="1485351"/>
                </a:cubicBezTo>
                <a:cubicBezTo>
                  <a:pt x="16122" y="1456655"/>
                  <a:pt x="0" y="1417734"/>
                  <a:pt x="0" y="1377152"/>
                </a:cubicBezTo>
                <a:lnTo>
                  <a:pt x="0" y="153017"/>
                </a:lnTo>
                <a:close/>
              </a:path>
            </a:pathLst>
          </a:custGeom>
        </p:spPr>
        <p:style>
          <a:lnRef idx="0">
            <a:schemeClr val="accent1"/>
          </a:lnRef>
          <a:fillRef idx="3">
            <a:schemeClr val="accent1"/>
          </a:fillRef>
          <a:effectRef idx="3">
            <a:schemeClr val="accent1"/>
          </a:effectRef>
          <a:fontRef idx="minor">
            <a:schemeClr val="lt1"/>
          </a:fontRef>
        </p:style>
        <p:txBody>
          <a:bodyPr lIns="1887916" tIns="121920" rIns="121920" bIns="121920" spcCol="1270" anchor="ctr"/>
          <a:lstStyle/>
          <a:p>
            <a:pPr defTabSz="1422400" fontAlgn="auto">
              <a:lnSpc>
                <a:spcPct val="90000"/>
              </a:lnSpc>
              <a:spcAft>
                <a:spcPct val="35000"/>
              </a:spcAft>
              <a:defRPr/>
            </a:pPr>
            <a:r>
              <a:rPr lang="ru-RU" sz="3200" b="1" dirty="0"/>
              <a:t>Памятник в честь подвига Ижорского Батальона. </a:t>
            </a:r>
          </a:p>
        </p:txBody>
      </p:sp>
      <p:sp>
        <p:nvSpPr>
          <p:cNvPr id="10" name="Скругленный прямоугольник 9"/>
          <p:cNvSpPr/>
          <p:nvPr/>
        </p:nvSpPr>
        <p:spPr>
          <a:xfrm>
            <a:off x="1187450" y="692150"/>
            <a:ext cx="6913563" cy="3457575"/>
          </a:xfrm>
          <a:prstGeom prst="roundRect">
            <a:avLst>
              <a:gd name="adj" fmla="val 10000"/>
            </a:avLst>
          </a:prstGeom>
          <a:blipFill rotWithShape="0">
            <a:blip r:embed="rId2" cstate="print"/>
            <a:stretch>
              <a:fillRect/>
            </a:stretch>
          </a:blipFill>
        </p:spPr>
        <p:style>
          <a:lnRef idx="2">
            <a:schemeClr val="lt1">
              <a:hueOff val="0"/>
              <a:satOff val="0"/>
              <a:lumOff val="0"/>
              <a:alphaOff val="0"/>
            </a:schemeClr>
          </a:lnRef>
          <a:fillRef idx="1">
            <a:scrgbClr r="0" g="0" b="0"/>
          </a:fillRef>
          <a:effectRef idx="0">
            <a:schemeClr val="accent3">
              <a:tint val="50000"/>
              <a:hueOff val="0"/>
              <a:satOff val="0"/>
              <a:lumOff val="0"/>
              <a:alphaOff val="0"/>
            </a:schemeClr>
          </a:effectRef>
          <a:fontRef idx="minor">
            <a:schemeClr val="lt1">
              <a:hueOff val="0"/>
              <a:satOff val="0"/>
              <a:lumOff val="0"/>
              <a:alphaOff val="0"/>
            </a:schemeClr>
          </a:fontRef>
        </p:style>
      </p:sp>
      <p:sp>
        <p:nvSpPr>
          <p:cNvPr id="19" name="Нижний колонтитул 9"/>
          <p:cNvSpPr>
            <a:spLocks noGrp="1"/>
          </p:cNvSpPr>
          <p:nvPr>
            <p:ph type="ftr" sz="quarter" idx="11"/>
          </p:nvPr>
        </p:nvSpPr>
        <p:spPr>
          <a:xfrm>
            <a:off x="4787900" y="6597650"/>
            <a:ext cx="4356100" cy="260350"/>
          </a:xfrm>
        </p:spPr>
        <p:txBody>
          <a:bodyPr/>
          <a:lstStyle/>
          <a:p>
            <a:pPr>
              <a:defRPr/>
            </a:pPr>
            <a:r>
              <a:rPr lang="ru-RU" dirty="0"/>
              <a:t>«Колпино в числах». Морозов Д., Малеванная Т.Ю., СПб, 2016 г.</a:t>
            </a:r>
          </a:p>
        </p:txBody>
      </p:sp>
      <p:pic>
        <p:nvPicPr>
          <p:cNvPr id="7" name="Picture 12" descr="http://nrsattorneys.co.za/adwordsplus/wp-content/uploads/2015/05/NRS-Advice.png">
            <a:hlinkClick r:id="rId3" action="ppaction://hlinksldjump"/>
          </p:cNvPr>
          <p:cNvPicPr>
            <a:picLocks noChangeAspect="1" noChangeArrowheads="1"/>
          </p:cNvPicPr>
          <p:nvPr/>
        </p:nvPicPr>
        <p:blipFill>
          <a:blip r:embed="rId4" cstate="print"/>
          <a:srcRect/>
          <a:stretch>
            <a:fillRect/>
          </a:stretch>
        </p:blipFill>
        <p:spPr bwMode="auto">
          <a:xfrm>
            <a:off x="8316416" y="5877272"/>
            <a:ext cx="720080" cy="720080"/>
          </a:xfrm>
          <a:prstGeom prst="rect">
            <a:avLst/>
          </a:prstGeom>
          <a:noFill/>
        </p:spPr>
      </p:pic>
      <p:pic>
        <p:nvPicPr>
          <p:cNvPr id="11" name="Picture 2" descr="http://fffreedom.ru/wp-content/uploads/2014/07/strelka.png">
            <a:hlinkClick r:id="rId5" action="ppaction://hlinksldjump"/>
          </p:cNvPr>
          <p:cNvPicPr>
            <a:picLocks noChangeAspect="1" noChangeArrowheads="1"/>
          </p:cNvPicPr>
          <p:nvPr/>
        </p:nvPicPr>
        <p:blipFill>
          <a:blip r:embed="rId6"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олилиния 10"/>
          <p:cNvSpPr/>
          <p:nvPr/>
        </p:nvSpPr>
        <p:spPr>
          <a:xfrm>
            <a:off x="827584" y="4365104"/>
            <a:ext cx="7488832" cy="1530169"/>
          </a:xfrm>
          <a:custGeom>
            <a:avLst/>
            <a:gdLst>
              <a:gd name="connsiteX0" fmla="*/ 0 w 8064895"/>
              <a:gd name="connsiteY0" fmla="*/ 153017 h 1530169"/>
              <a:gd name="connsiteX1" fmla="*/ 44818 w 8064895"/>
              <a:gd name="connsiteY1" fmla="*/ 44818 h 1530169"/>
              <a:gd name="connsiteX2" fmla="*/ 153017 w 8064895"/>
              <a:gd name="connsiteY2" fmla="*/ 1 h 1530169"/>
              <a:gd name="connsiteX3" fmla="*/ 7911878 w 8064895"/>
              <a:gd name="connsiteY3" fmla="*/ 0 h 1530169"/>
              <a:gd name="connsiteX4" fmla="*/ 8020077 w 8064895"/>
              <a:gd name="connsiteY4" fmla="*/ 44818 h 1530169"/>
              <a:gd name="connsiteX5" fmla="*/ 8064894 w 8064895"/>
              <a:gd name="connsiteY5" fmla="*/ 153017 h 1530169"/>
              <a:gd name="connsiteX6" fmla="*/ 8064895 w 8064895"/>
              <a:gd name="connsiteY6" fmla="*/ 1377152 h 1530169"/>
              <a:gd name="connsiteX7" fmla="*/ 8020077 w 8064895"/>
              <a:gd name="connsiteY7" fmla="*/ 1485351 h 1530169"/>
              <a:gd name="connsiteX8" fmla="*/ 7911878 w 8064895"/>
              <a:gd name="connsiteY8" fmla="*/ 1530169 h 1530169"/>
              <a:gd name="connsiteX9" fmla="*/ 153017 w 8064895"/>
              <a:gd name="connsiteY9" fmla="*/ 1530169 h 1530169"/>
              <a:gd name="connsiteX10" fmla="*/ 44818 w 8064895"/>
              <a:gd name="connsiteY10" fmla="*/ 1485351 h 1530169"/>
              <a:gd name="connsiteX11" fmla="*/ 0 w 8064895"/>
              <a:gd name="connsiteY11" fmla="*/ 1377152 h 1530169"/>
              <a:gd name="connsiteX12" fmla="*/ 0 w 8064895"/>
              <a:gd name="connsiteY12" fmla="*/ 153017 h 1530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64895" h="1530169">
                <a:moveTo>
                  <a:pt x="0" y="153017"/>
                </a:moveTo>
                <a:cubicBezTo>
                  <a:pt x="0" y="112434"/>
                  <a:pt x="16121" y="73514"/>
                  <a:pt x="44818" y="44818"/>
                </a:cubicBezTo>
                <a:cubicBezTo>
                  <a:pt x="73514" y="16122"/>
                  <a:pt x="112435" y="0"/>
                  <a:pt x="153017" y="1"/>
                </a:cubicBezTo>
                <a:lnTo>
                  <a:pt x="7911878" y="0"/>
                </a:lnTo>
                <a:cubicBezTo>
                  <a:pt x="7952461" y="0"/>
                  <a:pt x="7991381" y="16121"/>
                  <a:pt x="8020077" y="44818"/>
                </a:cubicBezTo>
                <a:cubicBezTo>
                  <a:pt x="8048773" y="73514"/>
                  <a:pt x="8064895" y="112435"/>
                  <a:pt x="8064894" y="153017"/>
                </a:cubicBezTo>
                <a:cubicBezTo>
                  <a:pt x="8064894" y="561062"/>
                  <a:pt x="8064895" y="969107"/>
                  <a:pt x="8064895" y="1377152"/>
                </a:cubicBezTo>
                <a:cubicBezTo>
                  <a:pt x="8064895" y="1417735"/>
                  <a:pt x="8048774" y="1456655"/>
                  <a:pt x="8020077" y="1485351"/>
                </a:cubicBezTo>
                <a:cubicBezTo>
                  <a:pt x="7991381" y="1514047"/>
                  <a:pt x="7952460" y="1530169"/>
                  <a:pt x="7911878" y="1530169"/>
                </a:cubicBezTo>
                <a:lnTo>
                  <a:pt x="153017" y="1530169"/>
                </a:lnTo>
                <a:cubicBezTo>
                  <a:pt x="112434" y="1530169"/>
                  <a:pt x="73514" y="1514048"/>
                  <a:pt x="44818" y="1485351"/>
                </a:cubicBezTo>
                <a:cubicBezTo>
                  <a:pt x="16122" y="1456655"/>
                  <a:pt x="0" y="1417734"/>
                  <a:pt x="0" y="1377152"/>
                </a:cubicBezTo>
                <a:lnTo>
                  <a:pt x="0" y="153017"/>
                </a:lnTo>
                <a:close/>
              </a:path>
            </a:pathLst>
          </a:custGeom>
        </p:spPr>
        <p:style>
          <a:lnRef idx="0">
            <a:schemeClr val="accent4"/>
          </a:lnRef>
          <a:fillRef idx="3">
            <a:schemeClr val="accent4"/>
          </a:fillRef>
          <a:effectRef idx="3">
            <a:schemeClr val="accent4"/>
          </a:effectRef>
          <a:fontRef idx="minor">
            <a:schemeClr val="lt1"/>
          </a:fontRef>
        </p:style>
        <p:txBody>
          <a:bodyPr lIns="1887916" tIns="121920" rIns="121920" bIns="121920" spcCol="1270" anchor="ctr"/>
          <a:lstStyle/>
          <a:p>
            <a:pPr defTabSz="1422400" fontAlgn="auto">
              <a:lnSpc>
                <a:spcPct val="90000"/>
              </a:lnSpc>
              <a:spcAft>
                <a:spcPct val="35000"/>
              </a:spcAft>
              <a:defRPr/>
            </a:pPr>
            <a:r>
              <a:rPr lang="ru-RU" sz="3200" b="1" dirty="0"/>
              <a:t>В этом месте проходил передний край обороны города Ленинграда.</a:t>
            </a:r>
          </a:p>
        </p:txBody>
      </p:sp>
      <p:sp>
        <p:nvSpPr>
          <p:cNvPr id="12" name="Скругленный прямоугольник 11"/>
          <p:cNvSpPr/>
          <p:nvPr/>
        </p:nvSpPr>
        <p:spPr>
          <a:xfrm>
            <a:off x="1258888" y="908050"/>
            <a:ext cx="6553200" cy="3313113"/>
          </a:xfrm>
          <a:prstGeom prst="roundRect">
            <a:avLst>
              <a:gd name="adj" fmla="val 10000"/>
            </a:avLst>
          </a:prstGeom>
          <a:blipFill rotWithShape="0">
            <a:blip r:embed="rId2" cstate="print"/>
            <a:stretch>
              <a:fillRect/>
            </a:stretch>
          </a:blipFill>
        </p:spPr>
        <p:style>
          <a:lnRef idx="2">
            <a:schemeClr val="lt1">
              <a:hueOff val="0"/>
              <a:satOff val="0"/>
              <a:lumOff val="0"/>
              <a:alphaOff val="0"/>
            </a:schemeClr>
          </a:lnRef>
          <a:fillRef idx="1">
            <a:scrgbClr r="0" g="0" b="0"/>
          </a:fillRef>
          <a:effectRef idx="0">
            <a:schemeClr val="accent4">
              <a:tint val="50000"/>
              <a:hueOff val="0"/>
              <a:satOff val="0"/>
              <a:lumOff val="0"/>
              <a:alphaOff val="0"/>
            </a:schemeClr>
          </a:effectRef>
          <a:fontRef idx="minor">
            <a:schemeClr val="lt1">
              <a:hueOff val="0"/>
              <a:satOff val="0"/>
              <a:lumOff val="0"/>
              <a:alphaOff val="0"/>
            </a:schemeClr>
          </a:fontRef>
        </p:style>
      </p:sp>
      <p:sp>
        <p:nvSpPr>
          <p:cNvPr id="19" name="Нижний колонтитул 9"/>
          <p:cNvSpPr>
            <a:spLocks noGrp="1"/>
          </p:cNvSpPr>
          <p:nvPr>
            <p:ph type="ftr" sz="quarter" idx="11"/>
          </p:nvPr>
        </p:nvSpPr>
        <p:spPr>
          <a:xfrm>
            <a:off x="4787900" y="6597650"/>
            <a:ext cx="4356100" cy="260350"/>
          </a:xfrm>
        </p:spPr>
        <p:txBody>
          <a:bodyPr/>
          <a:lstStyle/>
          <a:p>
            <a:pPr>
              <a:defRPr/>
            </a:pPr>
            <a:r>
              <a:rPr lang="ru-RU" dirty="0"/>
              <a:t>«Колпино в числах». Морозов Д., Малеванная Т.Ю., СПб, 2016 г.</a:t>
            </a:r>
          </a:p>
        </p:txBody>
      </p:sp>
      <p:pic>
        <p:nvPicPr>
          <p:cNvPr id="7" name="Picture 12" descr="http://nrsattorneys.co.za/adwordsplus/wp-content/uploads/2015/05/NRS-Advice.png">
            <a:hlinkClick r:id="rId3" action="ppaction://hlinksldjump"/>
          </p:cNvPr>
          <p:cNvPicPr>
            <a:picLocks noChangeAspect="1" noChangeArrowheads="1"/>
          </p:cNvPicPr>
          <p:nvPr/>
        </p:nvPicPr>
        <p:blipFill>
          <a:blip r:embed="rId4" cstate="print"/>
          <a:srcRect/>
          <a:stretch>
            <a:fillRect/>
          </a:stretch>
        </p:blipFill>
        <p:spPr bwMode="auto">
          <a:xfrm>
            <a:off x="8316416" y="5877272"/>
            <a:ext cx="720080" cy="720080"/>
          </a:xfrm>
          <a:prstGeom prst="rect">
            <a:avLst/>
          </a:prstGeom>
          <a:noFill/>
        </p:spPr>
      </p:pic>
      <p:pic>
        <p:nvPicPr>
          <p:cNvPr id="9" name="Picture 2" descr="http://fffreedom.ru/wp-content/uploads/2014/07/strelka.png">
            <a:hlinkClick r:id="rId5" action="ppaction://hlinksldjump"/>
          </p:cNvPr>
          <p:cNvPicPr>
            <a:picLocks noChangeAspect="1" noChangeArrowheads="1"/>
          </p:cNvPicPr>
          <p:nvPr/>
        </p:nvPicPr>
        <p:blipFill>
          <a:blip r:embed="rId6"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nvGraphicFramePr>
        <p:xfrm>
          <a:off x="611560" y="548680"/>
          <a:ext cx="7848872"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7" name="Picture 2" descr="http://fffreedom.ru/wp-content/uploads/2014/07/strelka.png">
            <a:hlinkClick r:id="rId7" action="ppaction://hlinksldjump"/>
          </p:cNvPr>
          <p:cNvPicPr>
            <a:picLocks noChangeAspect="1" noChangeArrowheads="1"/>
          </p:cNvPicPr>
          <p:nvPr/>
        </p:nvPicPr>
        <p:blipFill>
          <a:blip r:embed="rId8"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graphicEl>
                                              <a:dgm id="{8D419C16-44AF-467D-A325-5BB6D06E161A}"/>
                                            </p:graphicEl>
                                          </p:spTgt>
                                        </p:tgtEl>
                                        <p:attrNameLst>
                                          <p:attrName>style.visibility</p:attrName>
                                        </p:attrNameLst>
                                      </p:cBhvr>
                                      <p:to>
                                        <p:strVal val="visible"/>
                                      </p:to>
                                    </p:set>
                                    <p:animEffect transition="in" filter="wipe(left)">
                                      <p:cBhvr>
                                        <p:cTn id="7" dur="500"/>
                                        <p:tgtEl>
                                          <p:spTgt spid="5">
                                            <p:graphicEl>
                                              <a:dgm id="{8D419C16-44AF-467D-A325-5BB6D06E161A}"/>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graphicEl>
                                              <a:dgm id="{3D4821D1-A6EA-432A-B0CE-14EAAECC9A1F}"/>
                                            </p:graphicEl>
                                          </p:spTgt>
                                        </p:tgtEl>
                                        <p:attrNameLst>
                                          <p:attrName>style.visibility</p:attrName>
                                        </p:attrNameLst>
                                      </p:cBhvr>
                                      <p:to>
                                        <p:strVal val="visible"/>
                                      </p:to>
                                    </p:set>
                                    <p:animEffect transition="in" filter="wipe(left)">
                                      <p:cBhvr>
                                        <p:cTn id="11" dur="500"/>
                                        <p:tgtEl>
                                          <p:spTgt spid="5">
                                            <p:graphicEl>
                                              <a:dgm id="{3D4821D1-A6EA-432A-B0CE-14EAAECC9A1F}"/>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graphicEl>
                                              <a:dgm id="{346550E8-00A8-4699-B2D1-A438A0FD177F}"/>
                                            </p:graphicEl>
                                          </p:spTgt>
                                        </p:tgtEl>
                                        <p:attrNameLst>
                                          <p:attrName>style.visibility</p:attrName>
                                        </p:attrNameLst>
                                      </p:cBhvr>
                                      <p:to>
                                        <p:strVal val="visible"/>
                                      </p:to>
                                    </p:set>
                                    <p:animEffect transition="in" filter="wipe(left)">
                                      <p:cBhvr>
                                        <p:cTn id="15" dur="500"/>
                                        <p:tgtEl>
                                          <p:spTgt spid="5">
                                            <p:graphicEl>
                                              <a:dgm id="{346550E8-00A8-4699-B2D1-A438A0FD177F}"/>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graphicEl>
                                              <a:dgm id="{CFC7A567-2CA0-4D80-A560-8FC8B227C421}"/>
                                            </p:graphicEl>
                                          </p:spTgt>
                                        </p:tgtEl>
                                        <p:attrNameLst>
                                          <p:attrName>style.visibility</p:attrName>
                                        </p:attrNameLst>
                                      </p:cBhvr>
                                      <p:to>
                                        <p:strVal val="visible"/>
                                      </p:to>
                                    </p:set>
                                    <p:animEffect transition="in" filter="wipe(left)">
                                      <p:cBhvr>
                                        <p:cTn id="19" dur="500"/>
                                        <p:tgtEl>
                                          <p:spTgt spid="5">
                                            <p:graphicEl>
                                              <a:dgm id="{CFC7A567-2CA0-4D80-A560-8FC8B227C421}"/>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graphicEl>
                                              <a:dgm id="{890BB9CD-4497-4469-93A9-840DBDDFEC24}"/>
                                            </p:graphicEl>
                                          </p:spTgt>
                                        </p:tgtEl>
                                        <p:attrNameLst>
                                          <p:attrName>style.visibility</p:attrName>
                                        </p:attrNameLst>
                                      </p:cBhvr>
                                      <p:to>
                                        <p:strVal val="visible"/>
                                      </p:to>
                                    </p:set>
                                    <p:animEffect transition="in" filter="wipe(left)">
                                      <p:cBhvr>
                                        <p:cTn id="23" dur="500"/>
                                        <p:tgtEl>
                                          <p:spTgt spid="5">
                                            <p:graphicEl>
                                              <a:dgm id="{890BB9CD-4497-4469-93A9-840DBDDFEC24}"/>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
                                            <p:graphicEl>
                                              <a:dgm id="{5D85AF42-7A78-4A3E-83C7-7A5B8B78940E}"/>
                                            </p:graphicEl>
                                          </p:spTgt>
                                        </p:tgtEl>
                                        <p:attrNameLst>
                                          <p:attrName>style.visibility</p:attrName>
                                        </p:attrNameLst>
                                      </p:cBhvr>
                                      <p:to>
                                        <p:strVal val="visible"/>
                                      </p:to>
                                    </p:set>
                                    <p:animEffect transition="in" filter="wipe(left)">
                                      <p:cBhvr>
                                        <p:cTn id="27" dur="500"/>
                                        <p:tgtEl>
                                          <p:spTgt spid="5">
                                            <p:graphicEl>
                                              <a:dgm id="{5D85AF42-7A78-4A3E-83C7-7A5B8B78940E}"/>
                                            </p:graphic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
                                            <p:graphicEl>
                                              <a:dgm id="{98C0B164-A62D-4D57-AE90-482F6C9A7EE8}"/>
                                            </p:graphicEl>
                                          </p:spTgt>
                                        </p:tgtEl>
                                        <p:attrNameLst>
                                          <p:attrName>style.visibility</p:attrName>
                                        </p:attrNameLst>
                                      </p:cBhvr>
                                      <p:to>
                                        <p:strVal val="visible"/>
                                      </p:to>
                                    </p:set>
                                    <p:animEffect transition="in" filter="wipe(left)">
                                      <p:cBhvr>
                                        <p:cTn id="31" dur="500"/>
                                        <p:tgtEl>
                                          <p:spTgt spid="5">
                                            <p:graphicEl>
                                              <a:dgm id="{98C0B164-A62D-4D57-AE90-482F6C9A7EE8}"/>
                                            </p:graphic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
                                            <p:graphicEl>
                                              <a:dgm id="{0D9370F4-0EF1-44CF-B4DB-5B2ECC023390}"/>
                                            </p:graphicEl>
                                          </p:spTgt>
                                        </p:tgtEl>
                                        <p:attrNameLst>
                                          <p:attrName>style.visibility</p:attrName>
                                        </p:attrNameLst>
                                      </p:cBhvr>
                                      <p:to>
                                        <p:strVal val="visible"/>
                                      </p:to>
                                    </p:set>
                                    <p:animEffect transition="in" filter="wipe(left)">
                                      <p:cBhvr>
                                        <p:cTn id="35" dur="500"/>
                                        <p:tgtEl>
                                          <p:spTgt spid="5">
                                            <p:graphicEl>
                                              <a:dgm id="{0D9370F4-0EF1-44CF-B4DB-5B2ECC023390}"/>
                                            </p:graphicEl>
                                          </p:spTgt>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
                                            <p:graphicEl>
                                              <a:dgm id="{52499054-C882-4082-AD79-115770DD77EB}"/>
                                            </p:graphicEl>
                                          </p:spTgt>
                                        </p:tgtEl>
                                        <p:attrNameLst>
                                          <p:attrName>style.visibility</p:attrName>
                                        </p:attrNameLst>
                                      </p:cBhvr>
                                      <p:to>
                                        <p:strVal val="visible"/>
                                      </p:to>
                                    </p:set>
                                    <p:animEffect transition="in" filter="wipe(left)">
                                      <p:cBhvr>
                                        <p:cTn id="39" dur="500"/>
                                        <p:tgtEl>
                                          <p:spTgt spid="5">
                                            <p:graphicEl>
                                              <a:dgm id="{52499054-C882-4082-AD79-115770DD77EB}"/>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5">
                                            <p:graphicEl>
                                              <a:dgm id="{64F548EA-DCA9-4421-9BF5-9D9F50FE8778}"/>
                                            </p:graphicEl>
                                          </p:spTgt>
                                        </p:tgtEl>
                                        <p:attrNameLst>
                                          <p:attrName>style.visibility</p:attrName>
                                        </p:attrNameLst>
                                      </p:cBhvr>
                                      <p:to>
                                        <p:strVal val="visible"/>
                                      </p:to>
                                    </p:set>
                                    <p:animEffect transition="in" filter="wipe(left)">
                                      <p:cBhvr>
                                        <p:cTn id="43" dur="500"/>
                                        <p:tgtEl>
                                          <p:spTgt spid="5">
                                            <p:graphicEl>
                                              <a:dgm id="{64F548EA-DCA9-4421-9BF5-9D9F50FE8778}"/>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5">
                                            <p:graphicEl>
                                              <a:dgm id="{DC7CAF63-9942-45C6-997D-4BCB7DED9684}"/>
                                            </p:graphicEl>
                                          </p:spTgt>
                                        </p:tgtEl>
                                        <p:attrNameLst>
                                          <p:attrName>style.visibility</p:attrName>
                                        </p:attrNameLst>
                                      </p:cBhvr>
                                      <p:to>
                                        <p:strVal val="visible"/>
                                      </p:to>
                                    </p:set>
                                    <p:animEffect transition="in" filter="wipe(left)">
                                      <p:cBhvr>
                                        <p:cTn id="47" dur="500"/>
                                        <p:tgtEl>
                                          <p:spTgt spid="5">
                                            <p:graphicEl>
                                              <a:dgm id="{DC7CAF63-9942-45C6-997D-4BCB7DED9684}"/>
                                            </p:graphic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5">
                                            <p:graphicEl>
                                              <a:dgm id="{1999B17A-5560-4189-BFF3-F4F1F19AE455}"/>
                                            </p:graphicEl>
                                          </p:spTgt>
                                        </p:tgtEl>
                                        <p:attrNameLst>
                                          <p:attrName>style.visibility</p:attrName>
                                        </p:attrNameLst>
                                      </p:cBhvr>
                                      <p:to>
                                        <p:strVal val="visible"/>
                                      </p:to>
                                    </p:set>
                                    <p:animEffect transition="in" filter="wipe(left)">
                                      <p:cBhvr>
                                        <p:cTn id="51" dur="500"/>
                                        <p:tgtEl>
                                          <p:spTgt spid="5">
                                            <p:graphicEl>
                                              <a:dgm id="{1999B17A-5560-4189-BFF3-F4F1F19AE45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Вертикальный свиток 2"/>
          <p:cNvSpPr/>
          <p:nvPr/>
        </p:nvSpPr>
        <p:spPr>
          <a:xfrm>
            <a:off x="251520" y="332656"/>
            <a:ext cx="8568952" cy="5688632"/>
          </a:xfrm>
          <a:prstGeom prst="verticalScroll">
            <a:avLst>
              <a:gd name="adj" fmla="val 5426"/>
            </a:avLst>
          </a:prstGeom>
          <a:solidFill>
            <a:schemeClr val="accent1">
              <a:lumMod val="20000"/>
              <a:lumOff val="80000"/>
            </a:schemeClr>
          </a:solidFill>
          <a:ln w="57150">
            <a:solidFill>
              <a:schemeClr val="tx2">
                <a:lumMod val="75000"/>
              </a:schemeClr>
            </a:solidFill>
          </a:ln>
        </p:spPr>
        <p:style>
          <a:lnRef idx="1">
            <a:schemeClr val="accent5"/>
          </a:lnRef>
          <a:fillRef idx="2">
            <a:schemeClr val="accent5"/>
          </a:fillRef>
          <a:effectRef idx="1">
            <a:schemeClr val="accent5"/>
          </a:effectRef>
          <a:fontRef idx="minor">
            <a:schemeClr val="dk1"/>
          </a:fontRef>
        </p:style>
        <p:txBody>
          <a:bodyPr rtlCol="0" anchor="ctr"/>
          <a:lstStyle/>
          <a:p>
            <a:r>
              <a:rPr lang="ru-RU" sz="2400" b="1" dirty="0" smtClean="0"/>
              <a:t>Начиная с июля </a:t>
            </a:r>
            <a:r>
              <a:rPr lang="ru-RU" sz="2400" b="1" u="sng" dirty="0" smtClean="0">
                <a:solidFill>
                  <a:srgbClr val="C00000"/>
                </a:solidFill>
              </a:rPr>
              <a:t>1941</a:t>
            </a:r>
            <a:r>
              <a:rPr lang="ru-RU" sz="2400" b="1" dirty="0" smtClean="0"/>
              <a:t> г. и до окончания создания Слуцко-Колпинского сектора Красногвардейского укрепрайона, на его строительстве ежедневно после основного рабочего дня работало до </a:t>
            </a:r>
            <a:r>
              <a:rPr lang="ru-RU" sz="2400" b="1" dirty="0" smtClean="0">
                <a:solidFill>
                  <a:srgbClr val="C00000"/>
                </a:solidFill>
              </a:rPr>
              <a:t>6000 </a:t>
            </a:r>
            <a:r>
              <a:rPr lang="ru-RU" sz="2400" b="1" dirty="0" smtClean="0"/>
              <a:t>колпинцев, из них </a:t>
            </a:r>
            <a:r>
              <a:rPr lang="ru-RU" sz="2400" b="1" dirty="0" smtClean="0">
                <a:solidFill>
                  <a:srgbClr val="C00000"/>
                </a:solidFill>
              </a:rPr>
              <a:t>2500</a:t>
            </a:r>
            <a:r>
              <a:rPr lang="ru-RU" sz="2400" b="1" dirty="0" smtClean="0"/>
              <a:t> сотрудников Ижорского завода, а также служащие городских учреждений, домохозяйки, старшеклассники.  За два месяца (июль–август) было построено </a:t>
            </a:r>
            <a:r>
              <a:rPr lang="ru-RU" sz="2400" b="1" dirty="0" smtClean="0">
                <a:solidFill>
                  <a:srgbClr val="C00000"/>
                </a:solidFill>
              </a:rPr>
              <a:t>214</a:t>
            </a:r>
            <a:r>
              <a:rPr lang="ru-RU" sz="2400" b="1" dirty="0" smtClean="0"/>
              <a:t> дотов и дзотов, </a:t>
            </a:r>
            <a:r>
              <a:rPr lang="ru-RU" sz="2400" b="1" dirty="0" smtClean="0">
                <a:solidFill>
                  <a:srgbClr val="C00000"/>
                </a:solidFill>
              </a:rPr>
              <a:t>60</a:t>
            </a:r>
            <a:r>
              <a:rPr lang="ru-RU" sz="2400" b="1" dirty="0" smtClean="0"/>
              <a:t> пулеметных гнезд, </a:t>
            </a:r>
            <a:r>
              <a:rPr lang="ru-RU" sz="2400" b="1" dirty="0" smtClean="0">
                <a:solidFill>
                  <a:srgbClr val="C00000"/>
                </a:solidFill>
              </a:rPr>
              <a:t>120</a:t>
            </a:r>
            <a:r>
              <a:rPr lang="ru-RU" sz="2400" b="1" dirty="0" smtClean="0"/>
              <a:t> километров траншей, </a:t>
            </a:r>
            <a:r>
              <a:rPr lang="ru-RU" sz="2400" b="1" dirty="0" smtClean="0">
                <a:solidFill>
                  <a:srgbClr val="C00000"/>
                </a:solidFill>
              </a:rPr>
              <a:t>15000</a:t>
            </a:r>
            <a:r>
              <a:rPr lang="ru-RU" sz="2400" b="1" dirty="0" smtClean="0"/>
              <a:t> погонных метров щелей для укрытия населения, </a:t>
            </a:r>
            <a:r>
              <a:rPr lang="ru-RU" sz="2400" b="1" dirty="0" smtClean="0">
                <a:solidFill>
                  <a:srgbClr val="C00000"/>
                </a:solidFill>
              </a:rPr>
              <a:t>52</a:t>
            </a:r>
            <a:r>
              <a:rPr lang="ru-RU" sz="2400" b="1" dirty="0" smtClean="0"/>
              <a:t> бомбоубежища.  На передовой было подготовлено </a:t>
            </a:r>
            <a:r>
              <a:rPr lang="ru-RU" sz="2400" b="1" dirty="0" smtClean="0">
                <a:solidFill>
                  <a:srgbClr val="C00000"/>
                </a:solidFill>
              </a:rPr>
              <a:t>40</a:t>
            </a:r>
            <a:r>
              <a:rPr lang="ru-RU" sz="2400" b="1" dirty="0" smtClean="0"/>
              <a:t> бронированных  командно-наблюдательных пунктов, </a:t>
            </a:r>
            <a:r>
              <a:rPr lang="ru-RU" sz="2400" b="1" dirty="0" smtClean="0">
                <a:solidFill>
                  <a:srgbClr val="C00000"/>
                </a:solidFill>
              </a:rPr>
              <a:t>300 </a:t>
            </a:r>
            <a:r>
              <a:rPr lang="ru-RU" sz="2400" b="1" dirty="0" smtClean="0"/>
              <a:t>огневых точек, установлено </a:t>
            </a:r>
            <a:r>
              <a:rPr lang="ru-RU" sz="2400" b="1" dirty="0" smtClean="0">
                <a:solidFill>
                  <a:srgbClr val="C00000"/>
                </a:solidFill>
              </a:rPr>
              <a:t>3000 </a:t>
            </a:r>
            <a:r>
              <a:rPr lang="ru-RU" sz="2400" b="1" dirty="0" smtClean="0"/>
              <a:t>бронированных щитов, врыто в землю </a:t>
            </a:r>
            <a:r>
              <a:rPr lang="ru-RU" sz="2400" b="1" dirty="0" smtClean="0">
                <a:solidFill>
                  <a:srgbClr val="C00000"/>
                </a:solidFill>
              </a:rPr>
              <a:t>67</a:t>
            </a:r>
            <a:r>
              <a:rPr lang="ru-RU" sz="2400" b="1" dirty="0" smtClean="0"/>
              <a:t> танковых  башен, прорыто </a:t>
            </a:r>
            <a:r>
              <a:rPr lang="ru-RU" sz="2400" b="1" dirty="0" smtClean="0">
                <a:solidFill>
                  <a:srgbClr val="C00000"/>
                </a:solidFill>
              </a:rPr>
              <a:t>2 </a:t>
            </a:r>
            <a:r>
              <a:rPr lang="ru-RU" sz="2400" b="1" dirty="0" smtClean="0"/>
              <a:t>противотанковых рва.</a:t>
            </a:r>
            <a:endParaRPr lang="ru-RU" sz="2200" b="1" dirty="0"/>
          </a:p>
        </p:txBody>
      </p:sp>
      <p:sp>
        <p:nvSpPr>
          <p:cNvPr id="9"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6" name="Picture 2" descr="http://fffreedom.ru/wp-content/uploads/2014/07/strelka.png">
            <a:hlinkClick r:id="rId2" action="ppaction://hlinksldjump"/>
          </p:cNvPr>
          <p:cNvPicPr>
            <a:picLocks noChangeAspect="1" noChangeArrowheads="1"/>
          </p:cNvPicPr>
          <p:nvPr/>
        </p:nvPicPr>
        <p:blipFill>
          <a:blip r:embed="rId3"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Вертикальный свиток 2"/>
          <p:cNvSpPr/>
          <p:nvPr/>
        </p:nvSpPr>
        <p:spPr>
          <a:xfrm>
            <a:off x="467544" y="332656"/>
            <a:ext cx="8568952" cy="6192688"/>
          </a:xfrm>
          <a:prstGeom prst="verticalScroll">
            <a:avLst>
              <a:gd name="adj" fmla="val 5426"/>
            </a:avLst>
          </a:prstGeom>
          <a:solidFill>
            <a:schemeClr val="accent1">
              <a:lumMod val="20000"/>
              <a:lumOff val="80000"/>
            </a:schemeClr>
          </a:solidFill>
          <a:ln w="57150">
            <a:solidFill>
              <a:schemeClr val="tx2">
                <a:lumMod val="75000"/>
              </a:schemeClr>
            </a:solidFill>
          </a:ln>
        </p:spPr>
        <p:style>
          <a:lnRef idx="1">
            <a:schemeClr val="accent5"/>
          </a:lnRef>
          <a:fillRef idx="2">
            <a:schemeClr val="accent5"/>
          </a:fillRef>
          <a:effectRef idx="1">
            <a:schemeClr val="accent5"/>
          </a:effectRef>
          <a:fontRef idx="minor">
            <a:schemeClr val="dk1"/>
          </a:fontRef>
        </p:style>
        <p:txBody>
          <a:bodyPr rtlCol="0" anchor="ctr"/>
          <a:lstStyle/>
          <a:p>
            <a:r>
              <a:rPr lang="ru-RU" sz="2400" b="1" dirty="0" smtClean="0">
                <a:cs typeface="Arial" pitchFamily="34" charset="0"/>
              </a:rPr>
              <a:t>Только в первые месяцы обороны медицинские учреждения оказали помощь </a:t>
            </a:r>
            <a:r>
              <a:rPr lang="ru-RU" sz="2400" b="1" dirty="0" smtClean="0">
                <a:solidFill>
                  <a:srgbClr val="C00000"/>
                </a:solidFill>
                <a:cs typeface="Arial" pitchFamily="34" charset="0"/>
              </a:rPr>
              <a:t>2680</a:t>
            </a:r>
            <a:r>
              <a:rPr lang="ru-RU" sz="2400" b="1" dirty="0" smtClean="0">
                <a:cs typeface="Arial" pitchFamily="34" charset="0"/>
              </a:rPr>
              <a:t> военнослужащим Колпинского участка фронта. С сентября по декабрь 1941 г. медики оказали помощь </a:t>
            </a:r>
            <a:r>
              <a:rPr lang="ru-RU" sz="2400" b="1" dirty="0" smtClean="0">
                <a:solidFill>
                  <a:srgbClr val="C00000"/>
                </a:solidFill>
                <a:cs typeface="Arial" pitchFamily="34" charset="0"/>
              </a:rPr>
              <a:t>2700</a:t>
            </a:r>
            <a:r>
              <a:rPr lang="ru-RU" sz="2400" b="1" dirty="0" smtClean="0">
                <a:cs typeface="Arial" pitchFamily="34" charset="0"/>
              </a:rPr>
              <a:t> раненым (</a:t>
            </a:r>
            <a:r>
              <a:rPr lang="ru-RU" sz="2400" b="1" dirty="0" smtClean="0">
                <a:solidFill>
                  <a:srgbClr val="C00000"/>
                </a:solidFill>
                <a:cs typeface="Arial" pitchFamily="34" charset="0"/>
              </a:rPr>
              <a:t>1800</a:t>
            </a:r>
            <a:r>
              <a:rPr lang="ru-RU" sz="2400" b="1" dirty="0" smtClean="0">
                <a:cs typeface="Arial" pitchFamily="34" charset="0"/>
              </a:rPr>
              <a:t> военных и </a:t>
            </a:r>
            <a:r>
              <a:rPr lang="ru-RU" sz="2400" b="1" dirty="0" smtClean="0">
                <a:solidFill>
                  <a:srgbClr val="C00000"/>
                </a:solidFill>
                <a:cs typeface="Arial" pitchFamily="34" charset="0"/>
              </a:rPr>
              <a:t>900</a:t>
            </a:r>
            <a:r>
              <a:rPr lang="ru-RU" sz="2400" b="1" dirty="0" smtClean="0">
                <a:cs typeface="Arial" pitchFamily="34" charset="0"/>
              </a:rPr>
              <a:t> — гражданского населения) и </a:t>
            </a:r>
            <a:r>
              <a:rPr lang="ru-RU" sz="2400" b="1" dirty="0" smtClean="0">
                <a:solidFill>
                  <a:srgbClr val="C00000"/>
                </a:solidFill>
                <a:cs typeface="Arial" pitchFamily="34" charset="0"/>
              </a:rPr>
              <a:t>3000</a:t>
            </a:r>
            <a:r>
              <a:rPr lang="ru-RU" sz="2400" b="1" dirty="0" smtClean="0">
                <a:cs typeface="Arial" pitchFamily="34" charset="0"/>
              </a:rPr>
              <a:t> больным. Скорая помощь обслужила </a:t>
            </a:r>
            <a:r>
              <a:rPr lang="ru-RU" sz="2400" b="1" dirty="0" smtClean="0">
                <a:solidFill>
                  <a:srgbClr val="C00000"/>
                </a:solidFill>
                <a:cs typeface="Arial" pitchFamily="34" charset="0"/>
              </a:rPr>
              <a:t>6600</a:t>
            </a:r>
            <a:r>
              <a:rPr lang="ru-RU" sz="2400" b="1" dirty="0" smtClean="0">
                <a:cs typeface="Arial" pitchFamily="34" charset="0"/>
              </a:rPr>
              <a:t> человек (военных — </a:t>
            </a:r>
            <a:r>
              <a:rPr lang="ru-RU" sz="2400" b="1" dirty="0" smtClean="0">
                <a:solidFill>
                  <a:srgbClr val="C00000"/>
                </a:solidFill>
                <a:cs typeface="Arial" pitchFamily="34" charset="0"/>
              </a:rPr>
              <a:t>5600</a:t>
            </a:r>
            <a:r>
              <a:rPr lang="ru-RU" sz="2400" b="1" dirty="0" smtClean="0">
                <a:cs typeface="Arial" pitchFamily="34" charset="0"/>
              </a:rPr>
              <a:t>, гражданских — </a:t>
            </a:r>
            <a:r>
              <a:rPr lang="ru-RU" sz="2400" b="1" dirty="0" smtClean="0">
                <a:solidFill>
                  <a:srgbClr val="C00000"/>
                </a:solidFill>
                <a:cs typeface="Arial" pitchFamily="34" charset="0"/>
              </a:rPr>
              <a:t>1000</a:t>
            </a:r>
            <a:r>
              <a:rPr lang="ru-RU" sz="2400" b="1" dirty="0" smtClean="0">
                <a:cs typeface="Arial" pitchFamily="34" charset="0"/>
              </a:rPr>
              <a:t>). Квартирная помощь обслужила </a:t>
            </a:r>
            <a:r>
              <a:rPr lang="ru-RU" sz="2400" b="1" dirty="0" smtClean="0">
                <a:solidFill>
                  <a:srgbClr val="C00000"/>
                </a:solidFill>
                <a:cs typeface="Arial" pitchFamily="34" charset="0"/>
              </a:rPr>
              <a:t>3000</a:t>
            </a:r>
            <a:r>
              <a:rPr lang="ru-RU" sz="2400" b="1" dirty="0" smtClean="0">
                <a:cs typeface="Arial" pitchFamily="34" charset="0"/>
              </a:rPr>
              <a:t> вызовов. </a:t>
            </a:r>
          </a:p>
          <a:p>
            <a:r>
              <a:rPr lang="ru-RU" sz="2400" b="1" dirty="0" smtClean="0">
                <a:cs typeface="Arial" pitchFamily="34" charset="0"/>
              </a:rPr>
              <a:t>	Из </a:t>
            </a:r>
            <a:r>
              <a:rPr lang="ru-RU" sz="2400" b="1" dirty="0" smtClean="0">
                <a:solidFill>
                  <a:srgbClr val="C00000"/>
                </a:solidFill>
                <a:cs typeface="Arial" pitchFamily="34" charset="0"/>
              </a:rPr>
              <a:t>15000</a:t>
            </a:r>
            <a:r>
              <a:rPr lang="ru-RU" sz="2400" b="1" dirty="0" smtClean="0">
                <a:cs typeface="Arial" pitchFamily="34" charset="0"/>
              </a:rPr>
              <a:t> рабочих Ижорского завода, ставших солдатами, с войны вернулся лишь каждый четвертый. К 1944 году в Колпино из </a:t>
            </a:r>
            <a:r>
              <a:rPr lang="ru-RU" sz="2400" b="1" dirty="0" smtClean="0">
                <a:solidFill>
                  <a:srgbClr val="C00000"/>
                </a:solidFill>
                <a:cs typeface="Arial" pitchFamily="34" charset="0"/>
              </a:rPr>
              <a:t>2183</a:t>
            </a:r>
            <a:r>
              <a:rPr lang="ru-RU" sz="2400" b="1" dirty="0" smtClean="0">
                <a:cs typeface="Arial" pitchFamily="34" charset="0"/>
              </a:rPr>
              <a:t> домов сохранилось </a:t>
            </a:r>
            <a:r>
              <a:rPr lang="ru-RU" sz="2400" b="1" dirty="0" smtClean="0">
                <a:solidFill>
                  <a:srgbClr val="C00000"/>
                </a:solidFill>
                <a:cs typeface="Arial" pitchFamily="34" charset="0"/>
              </a:rPr>
              <a:t>327</a:t>
            </a:r>
            <a:r>
              <a:rPr lang="ru-RU" sz="2400" b="1" dirty="0" smtClean="0">
                <a:cs typeface="Arial" pitchFamily="34" charset="0"/>
              </a:rPr>
              <a:t>.  В кварталах Колпино разорвалось </a:t>
            </a:r>
            <a:r>
              <a:rPr lang="ru-RU" sz="2400" b="1" dirty="0" smtClean="0">
                <a:solidFill>
                  <a:srgbClr val="C00000"/>
                </a:solidFill>
                <a:cs typeface="Arial" pitchFamily="34" charset="0"/>
              </a:rPr>
              <a:t>140 939 </a:t>
            </a:r>
            <a:r>
              <a:rPr lang="ru-RU" sz="2400" b="1" dirty="0" smtClean="0">
                <a:cs typeface="Arial" pitchFamily="34" charset="0"/>
              </a:rPr>
              <a:t>снарядов и </a:t>
            </a:r>
            <a:r>
              <a:rPr lang="ru-RU" sz="2400" b="1" dirty="0" smtClean="0">
                <a:solidFill>
                  <a:srgbClr val="C00000"/>
                </a:solidFill>
                <a:cs typeface="Arial" pitchFamily="34" charset="0"/>
              </a:rPr>
              <a:t>436</a:t>
            </a:r>
            <a:r>
              <a:rPr lang="ru-RU" sz="2400" b="1" dirty="0" smtClean="0">
                <a:cs typeface="Arial" pitchFamily="34" charset="0"/>
              </a:rPr>
              <a:t> авиабомб. От обстрелов и голода в Колпино погибло </a:t>
            </a:r>
            <a:r>
              <a:rPr lang="ru-RU" sz="2400" b="1" dirty="0" smtClean="0">
                <a:solidFill>
                  <a:srgbClr val="C00000"/>
                </a:solidFill>
                <a:cs typeface="Arial" pitchFamily="34" charset="0"/>
              </a:rPr>
              <a:t>4600</a:t>
            </a:r>
            <a:r>
              <a:rPr lang="ru-RU" sz="2400" b="1" dirty="0" smtClean="0">
                <a:cs typeface="Arial" pitchFamily="34" charset="0"/>
              </a:rPr>
              <a:t> человек, не считая погибших на фронте. К 1 января 1944 года в Колпино осталось всего </a:t>
            </a:r>
            <a:r>
              <a:rPr lang="ru-RU" sz="2400" b="1" dirty="0" smtClean="0">
                <a:solidFill>
                  <a:srgbClr val="C00000"/>
                </a:solidFill>
                <a:cs typeface="Arial" pitchFamily="34" charset="0"/>
              </a:rPr>
              <a:t>2196</a:t>
            </a:r>
            <a:r>
              <a:rPr lang="ru-RU" sz="2400" b="1" dirty="0" smtClean="0">
                <a:cs typeface="Arial" pitchFamily="34" charset="0"/>
              </a:rPr>
              <a:t> жителей.</a:t>
            </a:r>
            <a:endParaRPr lang="ru-RU" sz="2400" b="1" dirty="0">
              <a:cs typeface="Arial" pitchFamily="34" charset="0"/>
            </a:endParaRPr>
          </a:p>
        </p:txBody>
      </p:sp>
      <p:sp>
        <p:nvSpPr>
          <p:cNvPr id="8"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6" name="Picture 2" descr="http://fffreedom.ru/wp-content/uploads/2014/07/strelka.png">
            <a:hlinkClick r:id="rId2" action="ppaction://hlinksldjump"/>
          </p:cNvPr>
          <p:cNvPicPr>
            <a:picLocks noChangeAspect="1" noChangeArrowheads="1"/>
          </p:cNvPicPr>
          <p:nvPr/>
        </p:nvPicPr>
        <p:blipFill>
          <a:blip r:embed="rId3"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Схема 33"/>
          <p:cNvGraphicFramePr/>
          <p:nvPr/>
        </p:nvGraphicFramePr>
        <p:xfrm>
          <a:off x="827584" y="332656"/>
          <a:ext cx="7992888"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Выноска со стрелкой вниз 2">
            <a:hlinkClick r:id="" action="ppaction://hlinkshowjump?jump=nextslide"/>
          </p:cNvPr>
          <p:cNvSpPr/>
          <p:nvPr/>
        </p:nvSpPr>
        <p:spPr>
          <a:xfrm>
            <a:off x="3491880" y="5993904"/>
            <a:ext cx="2304256" cy="864096"/>
          </a:xfrm>
          <a:prstGeom prst="downArrowCallou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ПРОДОЛЖЕНИЕ</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8" name="Picture 2" descr="http://fffreedom.ru/wp-content/uploads/2014/07/strelka.png">
            <a:hlinkClick r:id="rId7" action="ppaction://hlinksldjump"/>
          </p:cNvPr>
          <p:cNvPicPr>
            <a:picLocks noChangeAspect="1" noChangeArrowheads="1"/>
          </p:cNvPicPr>
          <p:nvPr/>
        </p:nvPicPr>
        <p:blipFill>
          <a:blip r:embed="rId8"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graphicEl>
                                              <a:dgm id="{0A01E3BE-A131-40F4-B7DF-96A3233E4E29}"/>
                                            </p:graphicEl>
                                          </p:spTgt>
                                        </p:tgtEl>
                                        <p:attrNameLst>
                                          <p:attrName>style.visibility</p:attrName>
                                        </p:attrNameLst>
                                      </p:cBhvr>
                                      <p:to>
                                        <p:strVal val="visible"/>
                                      </p:to>
                                    </p:set>
                                    <p:animEffect transition="in" filter="wipe(left)">
                                      <p:cBhvr>
                                        <p:cTn id="7" dur="1000"/>
                                        <p:tgtEl>
                                          <p:spTgt spid="34">
                                            <p:graphicEl>
                                              <a:dgm id="{0A01E3BE-A131-40F4-B7DF-96A3233E4E29}"/>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4">
                                            <p:graphicEl>
                                              <a:dgm id="{3C6B33E4-80B7-488C-B89F-9D2731E4DA4B}"/>
                                            </p:graphicEl>
                                          </p:spTgt>
                                        </p:tgtEl>
                                        <p:attrNameLst>
                                          <p:attrName>style.visibility</p:attrName>
                                        </p:attrNameLst>
                                      </p:cBhvr>
                                      <p:to>
                                        <p:strVal val="visible"/>
                                      </p:to>
                                    </p:set>
                                    <p:animEffect transition="in" filter="wipe(left)">
                                      <p:cBhvr>
                                        <p:cTn id="10" dur="1000"/>
                                        <p:tgtEl>
                                          <p:spTgt spid="34">
                                            <p:graphicEl>
                                              <a:dgm id="{3C6B33E4-80B7-488C-B89F-9D2731E4DA4B}"/>
                                            </p:graphicEl>
                                          </p:spTgt>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34">
                                            <p:graphicEl>
                                              <a:dgm id="{794A58D4-0EBC-48A6-B9FF-28D0F55583E3}"/>
                                            </p:graphicEl>
                                          </p:spTgt>
                                        </p:tgtEl>
                                        <p:attrNameLst>
                                          <p:attrName>style.visibility</p:attrName>
                                        </p:attrNameLst>
                                      </p:cBhvr>
                                      <p:to>
                                        <p:strVal val="visible"/>
                                      </p:to>
                                    </p:set>
                                    <p:animEffect transition="in" filter="wipe(left)">
                                      <p:cBhvr>
                                        <p:cTn id="14" dur="1000"/>
                                        <p:tgtEl>
                                          <p:spTgt spid="34">
                                            <p:graphicEl>
                                              <a:dgm id="{794A58D4-0EBC-48A6-B9FF-28D0F55583E3}"/>
                                            </p:graphic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4">
                                            <p:graphicEl>
                                              <a:dgm id="{F5D8521C-05B5-4FB3-8D79-BD9AE08039DB}"/>
                                            </p:graphicEl>
                                          </p:spTgt>
                                        </p:tgtEl>
                                        <p:attrNameLst>
                                          <p:attrName>style.visibility</p:attrName>
                                        </p:attrNameLst>
                                      </p:cBhvr>
                                      <p:to>
                                        <p:strVal val="visible"/>
                                      </p:to>
                                    </p:set>
                                    <p:animEffect transition="in" filter="wipe(left)">
                                      <p:cBhvr>
                                        <p:cTn id="17" dur="1000"/>
                                        <p:tgtEl>
                                          <p:spTgt spid="34">
                                            <p:graphicEl>
                                              <a:dgm id="{F5D8521C-05B5-4FB3-8D79-BD9AE08039DB}"/>
                                            </p:graphicEl>
                                          </p:spTgt>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4">
                                            <p:graphicEl>
                                              <a:dgm id="{6EEC21D6-5B95-4B00-9BC6-DF2106E79CB6}"/>
                                            </p:graphicEl>
                                          </p:spTgt>
                                        </p:tgtEl>
                                        <p:attrNameLst>
                                          <p:attrName>style.visibility</p:attrName>
                                        </p:attrNameLst>
                                      </p:cBhvr>
                                      <p:to>
                                        <p:strVal val="visible"/>
                                      </p:to>
                                    </p:set>
                                    <p:animEffect transition="in" filter="wipe(left)">
                                      <p:cBhvr>
                                        <p:cTn id="21" dur="1000"/>
                                        <p:tgtEl>
                                          <p:spTgt spid="34">
                                            <p:graphicEl>
                                              <a:dgm id="{6EEC21D6-5B95-4B00-9BC6-DF2106E79CB6}"/>
                                            </p:graphic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4">
                                            <p:graphicEl>
                                              <a:dgm id="{7D4A1F79-FD02-4456-913D-A2AA760AB7B6}"/>
                                            </p:graphicEl>
                                          </p:spTgt>
                                        </p:tgtEl>
                                        <p:attrNameLst>
                                          <p:attrName>style.visibility</p:attrName>
                                        </p:attrNameLst>
                                      </p:cBhvr>
                                      <p:to>
                                        <p:strVal val="visible"/>
                                      </p:to>
                                    </p:set>
                                    <p:animEffect transition="in" filter="wipe(left)">
                                      <p:cBhvr>
                                        <p:cTn id="24" dur="1000"/>
                                        <p:tgtEl>
                                          <p:spTgt spid="34">
                                            <p:graphicEl>
                                              <a:dgm id="{7D4A1F79-FD02-4456-913D-A2AA760AB7B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4" grpId="0">
        <p:bldSub>
          <a:bldDgm bld="one"/>
        </p:bldSub>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Схема 33"/>
          <p:cNvGraphicFramePr/>
          <p:nvPr/>
        </p:nvGraphicFramePr>
        <p:xfrm>
          <a:off x="395536" y="260648"/>
          <a:ext cx="8424936" cy="6264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7" name="Picture 2" descr="http://fffreedom.ru/wp-content/uploads/2014/07/strelka.png">
            <a:hlinkClick r:id="rId7" action="ppaction://hlinksldjump"/>
          </p:cNvPr>
          <p:cNvPicPr>
            <a:picLocks noChangeAspect="1" noChangeArrowheads="1"/>
          </p:cNvPicPr>
          <p:nvPr/>
        </p:nvPicPr>
        <p:blipFill>
          <a:blip r:embed="rId8"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4">
                                            <p:graphicEl>
                                              <a:dgm id="{0FDCDA3B-98C5-4541-A29B-8C0C5625E04E}"/>
                                            </p:graphicEl>
                                          </p:spTgt>
                                        </p:tgtEl>
                                        <p:attrNameLst>
                                          <p:attrName>style.visibility</p:attrName>
                                        </p:attrNameLst>
                                      </p:cBhvr>
                                      <p:to>
                                        <p:strVal val="visible"/>
                                      </p:to>
                                    </p:set>
                                    <p:anim calcmode="lin" valueType="num">
                                      <p:cBhvr>
                                        <p:cTn id="7" dur="1000" fill="hold"/>
                                        <p:tgtEl>
                                          <p:spTgt spid="34">
                                            <p:graphicEl>
                                              <a:dgm id="{0FDCDA3B-98C5-4541-A29B-8C0C5625E04E}"/>
                                            </p:graphicEl>
                                          </p:spTgt>
                                        </p:tgtEl>
                                        <p:attrNameLst>
                                          <p:attrName>ppt_x</p:attrName>
                                        </p:attrNameLst>
                                      </p:cBhvr>
                                      <p:tavLst>
                                        <p:tav tm="0">
                                          <p:val>
                                            <p:strVal val="#ppt_x-.2"/>
                                          </p:val>
                                        </p:tav>
                                        <p:tav tm="100000">
                                          <p:val>
                                            <p:strVal val="#ppt_x"/>
                                          </p:val>
                                        </p:tav>
                                      </p:tavLst>
                                    </p:anim>
                                    <p:anim calcmode="lin" valueType="num">
                                      <p:cBhvr>
                                        <p:cTn id="8" dur="1000" fill="hold"/>
                                        <p:tgtEl>
                                          <p:spTgt spid="34">
                                            <p:graphicEl>
                                              <a:dgm id="{0FDCDA3B-98C5-4541-A29B-8C0C5625E04E}"/>
                                            </p:graphic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4">
                                            <p:graphicEl>
                                              <a:dgm id="{0FDCDA3B-98C5-4541-A29B-8C0C5625E04E}"/>
                                            </p:graphicEl>
                                          </p:spTgt>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4">
                                            <p:graphicEl>
                                              <a:dgm id="{C5DD953F-5ACC-4FA3-A4AF-0DE33A33D3E3}"/>
                                            </p:graphicEl>
                                          </p:spTgt>
                                        </p:tgtEl>
                                        <p:attrNameLst>
                                          <p:attrName>style.visibility</p:attrName>
                                        </p:attrNameLst>
                                      </p:cBhvr>
                                      <p:to>
                                        <p:strVal val="visible"/>
                                      </p:to>
                                    </p:set>
                                    <p:anim calcmode="lin" valueType="num">
                                      <p:cBhvr>
                                        <p:cTn id="12" dur="1000" fill="hold"/>
                                        <p:tgtEl>
                                          <p:spTgt spid="34">
                                            <p:graphicEl>
                                              <a:dgm id="{C5DD953F-5ACC-4FA3-A4AF-0DE33A33D3E3}"/>
                                            </p:graphicEl>
                                          </p:spTgt>
                                        </p:tgtEl>
                                        <p:attrNameLst>
                                          <p:attrName>ppt_x</p:attrName>
                                        </p:attrNameLst>
                                      </p:cBhvr>
                                      <p:tavLst>
                                        <p:tav tm="0">
                                          <p:val>
                                            <p:strVal val="#ppt_x-.2"/>
                                          </p:val>
                                        </p:tav>
                                        <p:tav tm="100000">
                                          <p:val>
                                            <p:strVal val="#ppt_x"/>
                                          </p:val>
                                        </p:tav>
                                      </p:tavLst>
                                    </p:anim>
                                    <p:anim calcmode="lin" valueType="num">
                                      <p:cBhvr>
                                        <p:cTn id="13" dur="1000" fill="hold"/>
                                        <p:tgtEl>
                                          <p:spTgt spid="34">
                                            <p:graphicEl>
                                              <a:dgm id="{C5DD953F-5ACC-4FA3-A4AF-0DE33A33D3E3}"/>
                                            </p:graphic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4">
                                            <p:graphicEl>
                                              <a:dgm id="{C5DD953F-5ACC-4FA3-A4AF-0DE33A33D3E3}"/>
                                            </p:graphicEl>
                                          </p:spTgt>
                                        </p:tgtEl>
                                      </p:cBhvr>
                                    </p:animEffect>
                                  </p:childTnLst>
                                </p:cTn>
                              </p:par>
                            </p:childTnLst>
                          </p:cTn>
                        </p:par>
                        <p:par>
                          <p:cTn id="15" fill="hold">
                            <p:stCondLst>
                              <p:cond delay="1000"/>
                            </p:stCondLst>
                            <p:childTnLst>
                              <p:par>
                                <p:cTn id="16" presetID="29" presetClass="entr" presetSubtype="0" fill="hold" grpId="0" nodeType="afterEffect">
                                  <p:stCondLst>
                                    <p:cond delay="0"/>
                                  </p:stCondLst>
                                  <p:childTnLst>
                                    <p:set>
                                      <p:cBhvr>
                                        <p:cTn id="17" dur="1" fill="hold">
                                          <p:stCondLst>
                                            <p:cond delay="0"/>
                                          </p:stCondLst>
                                        </p:cTn>
                                        <p:tgtEl>
                                          <p:spTgt spid="34">
                                            <p:graphicEl>
                                              <a:dgm id="{93CF5803-46E0-4199-AA2B-F471BB8CB710}"/>
                                            </p:graphicEl>
                                          </p:spTgt>
                                        </p:tgtEl>
                                        <p:attrNameLst>
                                          <p:attrName>style.visibility</p:attrName>
                                        </p:attrNameLst>
                                      </p:cBhvr>
                                      <p:to>
                                        <p:strVal val="visible"/>
                                      </p:to>
                                    </p:set>
                                    <p:anim calcmode="lin" valueType="num">
                                      <p:cBhvr>
                                        <p:cTn id="18" dur="1000" fill="hold"/>
                                        <p:tgtEl>
                                          <p:spTgt spid="34">
                                            <p:graphicEl>
                                              <a:dgm id="{93CF5803-46E0-4199-AA2B-F471BB8CB710}"/>
                                            </p:graphicEl>
                                          </p:spTgt>
                                        </p:tgtEl>
                                        <p:attrNameLst>
                                          <p:attrName>ppt_x</p:attrName>
                                        </p:attrNameLst>
                                      </p:cBhvr>
                                      <p:tavLst>
                                        <p:tav tm="0">
                                          <p:val>
                                            <p:strVal val="#ppt_x-.2"/>
                                          </p:val>
                                        </p:tav>
                                        <p:tav tm="100000">
                                          <p:val>
                                            <p:strVal val="#ppt_x"/>
                                          </p:val>
                                        </p:tav>
                                      </p:tavLst>
                                    </p:anim>
                                    <p:anim calcmode="lin" valueType="num">
                                      <p:cBhvr>
                                        <p:cTn id="19" dur="1000" fill="hold"/>
                                        <p:tgtEl>
                                          <p:spTgt spid="34">
                                            <p:graphicEl>
                                              <a:dgm id="{93CF5803-46E0-4199-AA2B-F471BB8CB710}"/>
                                            </p:graphic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4">
                                            <p:graphicEl>
                                              <a:dgm id="{93CF5803-46E0-4199-AA2B-F471BB8CB710}"/>
                                            </p:graphicEl>
                                          </p:spTgt>
                                        </p:tgtEl>
                                      </p:cBhvr>
                                    </p:animEffect>
                                  </p:childTnLst>
                                </p:cTn>
                              </p:par>
                              <p:par>
                                <p:cTn id="21" presetID="29" presetClass="entr" presetSubtype="0" fill="hold" grpId="0" nodeType="withEffect">
                                  <p:stCondLst>
                                    <p:cond delay="0"/>
                                  </p:stCondLst>
                                  <p:childTnLst>
                                    <p:set>
                                      <p:cBhvr>
                                        <p:cTn id="22" dur="1" fill="hold">
                                          <p:stCondLst>
                                            <p:cond delay="0"/>
                                          </p:stCondLst>
                                        </p:cTn>
                                        <p:tgtEl>
                                          <p:spTgt spid="34">
                                            <p:graphicEl>
                                              <a:dgm id="{FF8EE4B2-2707-448B-B0E3-22F92070CABA}"/>
                                            </p:graphicEl>
                                          </p:spTgt>
                                        </p:tgtEl>
                                        <p:attrNameLst>
                                          <p:attrName>style.visibility</p:attrName>
                                        </p:attrNameLst>
                                      </p:cBhvr>
                                      <p:to>
                                        <p:strVal val="visible"/>
                                      </p:to>
                                    </p:set>
                                    <p:anim calcmode="lin" valueType="num">
                                      <p:cBhvr>
                                        <p:cTn id="23" dur="1000" fill="hold"/>
                                        <p:tgtEl>
                                          <p:spTgt spid="34">
                                            <p:graphicEl>
                                              <a:dgm id="{FF8EE4B2-2707-448B-B0E3-22F92070CABA}"/>
                                            </p:graphicEl>
                                          </p:spTgt>
                                        </p:tgtEl>
                                        <p:attrNameLst>
                                          <p:attrName>ppt_x</p:attrName>
                                        </p:attrNameLst>
                                      </p:cBhvr>
                                      <p:tavLst>
                                        <p:tav tm="0">
                                          <p:val>
                                            <p:strVal val="#ppt_x-.2"/>
                                          </p:val>
                                        </p:tav>
                                        <p:tav tm="100000">
                                          <p:val>
                                            <p:strVal val="#ppt_x"/>
                                          </p:val>
                                        </p:tav>
                                      </p:tavLst>
                                    </p:anim>
                                    <p:anim calcmode="lin" valueType="num">
                                      <p:cBhvr>
                                        <p:cTn id="24" dur="1000" fill="hold"/>
                                        <p:tgtEl>
                                          <p:spTgt spid="34">
                                            <p:graphicEl>
                                              <a:dgm id="{FF8EE4B2-2707-448B-B0E3-22F92070CABA}"/>
                                            </p:graphic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4">
                                            <p:graphicEl>
                                              <a:dgm id="{FF8EE4B2-2707-448B-B0E3-22F92070CABA}"/>
                                            </p:graphicEl>
                                          </p:spTgt>
                                        </p:tgtEl>
                                      </p:cBhvr>
                                    </p:animEffect>
                                  </p:childTnLst>
                                </p:cTn>
                              </p:par>
                            </p:childTnLst>
                          </p:cTn>
                        </p:par>
                        <p:par>
                          <p:cTn id="26" fill="hold">
                            <p:stCondLst>
                              <p:cond delay="2000"/>
                            </p:stCondLst>
                            <p:childTnLst>
                              <p:par>
                                <p:cTn id="27" presetID="29" presetClass="entr" presetSubtype="0" fill="hold" grpId="0" nodeType="afterEffect">
                                  <p:stCondLst>
                                    <p:cond delay="0"/>
                                  </p:stCondLst>
                                  <p:childTnLst>
                                    <p:set>
                                      <p:cBhvr>
                                        <p:cTn id="28" dur="1" fill="hold">
                                          <p:stCondLst>
                                            <p:cond delay="0"/>
                                          </p:stCondLst>
                                        </p:cTn>
                                        <p:tgtEl>
                                          <p:spTgt spid="34">
                                            <p:graphicEl>
                                              <a:dgm id="{A90CA1C3-FC20-4B59-A480-5FD2609D22D4}"/>
                                            </p:graphicEl>
                                          </p:spTgt>
                                        </p:tgtEl>
                                        <p:attrNameLst>
                                          <p:attrName>style.visibility</p:attrName>
                                        </p:attrNameLst>
                                      </p:cBhvr>
                                      <p:to>
                                        <p:strVal val="visible"/>
                                      </p:to>
                                    </p:set>
                                    <p:anim calcmode="lin" valueType="num">
                                      <p:cBhvr>
                                        <p:cTn id="29" dur="1000" fill="hold"/>
                                        <p:tgtEl>
                                          <p:spTgt spid="34">
                                            <p:graphicEl>
                                              <a:dgm id="{A90CA1C3-FC20-4B59-A480-5FD2609D22D4}"/>
                                            </p:graphicEl>
                                          </p:spTgt>
                                        </p:tgtEl>
                                        <p:attrNameLst>
                                          <p:attrName>ppt_x</p:attrName>
                                        </p:attrNameLst>
                                      </p:cBhvr>
                                      <p:tavLst>
                                        <p:tav tm="0">
                                          <p:val>
                                            <p:strVal val="#ppt_x-.2"/>
                                          </p:val>
                                        </p:tav>
                                        <p:tav tm="100000">
                                          <p:val>
                                            <p:strVal val="#ppt_x"/>
                                          </p:val>
                                        </p:tav>
                                      </p:tavLst>
                                    </p:anim>
                                    <p:anim calcmode="lin" valueType="num">
                                      <p:cBhvr>
                                        <p:cTn id="30" dur="1000" fill="hold"/>
                                        <p:tgtEl>
                                          <p:spTgt spid="34">
                                            <p:graphicEl>
                                              <a:dgm id="{A90CA1C3-FC20-4B59-A480-5FD2609D22D4}"/>
                                            </p:graphic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4">
                                            <p:graphicEl>
                                              <a:dgm id="{A90CA1C3-FC20-4B59-A480-5FD2609D22D4}"/>
                                            </p:graphicEl>
                                          </p:spTgt>
                                        </p:tgtEl>
                                      </p:cBhvr>
                                    </p:animEffect>
                                  </p:childTnLst>
                                </p:cTn>
                              </p:par>
                              <p:par>
                                <p:cTn id="32" presetID="29" presetClass="entr" presetSubtype="0" fill="hold" grpId="0" nodeType="withEffect">
                                  <p:stCondLst>
                                    <p:cond delay="0"/>
                                  </p:stCondLst>
                                  <p:childTnLst>
                                    <p:set>
                                      <p:cBhvr>
                                        <p:cTn id="33" dur="1" fill="hold">
                                          <p:stCondLst>
                                            <p:cond delay="0"/>
                                          </p:stCondLst>
                                        </p:cTn>
                                        <p:tgtEl>
                                          <p:spTgt spid="34">
                                            <p:graphicEl>
                                              <a:dgm id="{82171FF2-A49B-48B8-B928-413D05B1663B}"/>
                                            </p:graphicEl>
                                          </p:spTgt>
                                        </p:tgtEl>
                                        <p:attrNameLst>
                                          <p:attrName>style.visibility</p:attrName>
                                        </p:attrNameLst>
                                      </p:cBhvr>
                                      <p:to>
                                        <p:strVal val="visible"/>
                                      </p:to>
                                    </p:set>
                                    <p:anim calcmode="lin" valueType="num">
                                      <p:cBhvr>
                                        <p:cTn id="34" dur="1000" fill="hold"/>
                                        <p:tgtEl>
                                          <p:spTgt spid="34">
                                            <p:graphicEl>
                                              <a:dgm id="{82171FF2-A49B-48B8-B928-413D05B1663B}"/>
                                            </p:graphicEl>
                                          </p:spTgt>
                                        </p:tgtEl>
                                        <p:attrNameLst>
                                          <p:attrName>ppt_x</p:attrName>
                                        </p:attrNameLst>
                                      </p:cBhvr>
                                      <p:tavLst>
                                        <p:tav tm="0">
                                          <p:val>
                                            <p:strVal val="#ppt_x-.2"/>
                                          </p:val>
                                        </p:tav>
                                        <p:tav tm="100000">
                                          <p:val>
                                            <p:strVal val="#ppt_x"/>
                                          </p:val>
                                        </p:tav>
                                      </p:tavLst>
                                    </p:anim>
                                    <p:anim calcmode="lin" valueType="num">
                                      <p:cBhvr>
                                        <p:cTn id="35" dur="1000" fill="hold"/>
                                        <p:tgtEl>
                                          <p:spTgt spid="34">
                                            <p:graphicEl>
                                              <a:dgm id="{82171FF2-A49B-48B8-B928-413D05B1663B}"/>
                                            </p:graphicEl>
                                          </p:spTgt>
                                        </p:tgtEl>
                                        <p:attrNameLst>
                                          <p:attrName>ppt_y</p:attrName>
                                        </p:attrNameLst>
                                      </p:cBhvr>
                                      <p:tavLst>
                                        <p:tav tm="0">
                                          <p:val>
                                            <p:strVal val="#ppt_y"/>
                                          </p:val>
                                        </p:tav>
                                        <p:tav tm="100000">
                                          <p:val>
                                            <p:strVal val="#ppt_y"/>
                                          </p:val>
                                        </p:tav>
                                      </p:tavLst>
                                    </p:anim>
                                    <p:animEffect transition="in" filter="wipe(right)" prLst="gradientSize: 0.1">
                                      <p:cBhvr>
                                        <p:cTn id="36" dur="1000"/>
                                        <p:tgtEl>
                                          <p:spTgt spid="34">
                                            <p:graphicEl>
                                              <a:dgm id="{82171FF2-A49B-48B8-B928-413D05B1663B}"/>
                                            </p:graphicEl>
                                          </p:spTgt>
                                        </p:tgtEl>
                                      </p:cBhvr>
                                    </p:animEffect>
                                  </p:childTnLst>
                                </p:cTn>
                              </p:par>
                            </p:childTnLst>
                          </p:cTn>
                        </p:par>
                        <p:par>
                          <p:cTn id="37" fill="hold">
                            <p:stCondLst>
                              <p:cond delay="3000"/>
                            </p:stCondLst>
                            <p:childTnLst>
                              <p:par>
                                <p:cTn id="38" presetID="29" presetClass="entr" presetSubtype="0" fill="hold" grpId="0" nodeType="afterEffect">
                                  <p:stCondLst>
                                    <p:cond delay="0"/>
                                  </p:stCondLst>
                                  <p:childTnLst>
                                    <p:set>
                                      <p:cBhvr>
                                        <p:cTn id="39" dur="1" fill="hold">
                                          <p:stCondLst>
                                            <p:cond delay="0"/>
                                          </p:stCondLst>
                                        </p:cTn>
                                        <p:tgtEl>
                                          <p:spTgt spid="34">
                                            <p:graphicEl>
                                              <a:dgm id="{2E40773C-18E6-4397-90C6-469EE8DA1661}"/>
                                            </p:graphicEl>
                                          </p:spTgt>
                                        </p:tgtEl>
                                        <p:attrNameLst>
                                          <p:attrName>style.visibility</p:attrName>
                                        </p:attrNameLst>
                                      </p:cBhvr>
                                      <p:to>
                                        <p:strVal val="visible"/>
                                      </p:to>
                                    </p:set>
                                    <p:anim calcmode="lin" valueType="num">
                                      <p:cBhvr>
                                        <p:cTn id="40" dur="1000" fill="hold"/>
                                        <p:tgtEl>
                                          <p:spTgt spid="34">
                                            <p:graphicEl>
                                              <a:dgm id="{2E40773C-18E6-4397-90C6-469EE8DA1661}"/>
                                            </p:graphicEl>
                                          </p:spTgt>
                                        </p:tgtEl>
                                        <p:attrNameLst>
                                          <p:attrName>ppt_x</p:attrName>
                                        </p:attrNameLst>
                                      </p:cBhvr>
                                      <p:tavLst>
                                        <p:tav tm="0">
                                          <p:val>
                                            <p:strVal val="#ppt_x-.2"/>
                                          </p:val>
                                        </p:tav>
                                        <p:tav tm="100000">
                                          <p:val>
                                            <p:strVal val="#ppt_x"/>
                                          </p:val>
                                        </p:tav>
                                      </p:tavLst>
                                    </p:anim>
                                    <p:anim calcmode="lin" valueType="num">
                                      <p:cBhvr>
                                        <p:cTn id="41" dur="1000" fill="hold"/>
                                        <p:tgtEl>
                                          <p:spTgt spid="34">
                                            <p:graphicEl>
                                              <a:dgm id="{2E40773C-18E6-4397-90C6-469EE8DA1661}"/>
                                            </p:graphic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4">
                                            <p:graphicEl>
                                              <a:dgm id="{2E40773C-18E6-4397-90C6-469EE8DA1661}"/>
                                            </p:graphicEl>
                                          </p:spTgt>
                                        </p:tgtEl>
                                      </p:cBhvr>
                                    </p:animEffect>
                                  </p:childTnLst>
                                </p:cTn>
                              </p:par>
                              <p:par>
                                <p:cTn id="43" presetID="29" presetClass="entr" presetSubtype="0" fill="hold" grpId="0" nodeType="withEffect">
                                  <p:stCondLst>
                                    <p:cond delay="0"/>
                                  </p:stCondLst>
                                  <p:childTnLst>
                                    <p:set>
                                      <p:cBhvr>
                                        <p:cTn id="44" dur="1" fill="hold">
                                          <p:stCondLst>
                                            <p:cond delay="0"/>
                                          </p:stCondLst>
                                        </p:cTn>
                                        <p:tgtEl>
                                          <p:spTgt spid="34">
                                            <p:graphicEl>
                                              <a:dgm id="{3BF51706-7CDC-4EED-952B-57BCB67037B3}"/>
                                            </p:graphicEl>
                                          </p:spTgt>
                                        </p:tgtEl>
                                        <p:attrNameLst>
                                          <p:attrName>style.visibility</p:attrName>
                                        </p:attrNameLst>
                                      </p:cBhvr>
                                      <p:to>
                                        <p:strVal val="visible"/>
                                      </p:to>
                                    </p:set>
                                    <p:anim calcmode="lin" valueType="num">
                                      <p:cBhvr>
                                        <p:cTn id="45" dur="1000" fill="hold"/>
                                        <p:tgtEl>
                                          <p:spTgt spid="34">
                                            <p:graphicEl>
                                              <a:dgm id="{3BF51706-7CDC-4EED-952B-57BCB67037B3}"/>
                                            </p:graphicEl>
                                          </p:spTgt>
                                        </p:tgtEl>
                                        <p:attrNameLst>
                                          <p:attrName>ppt_x</p:attrName>
                                        </p:attrNameLst>
                                      </p:cBhvr>
                                      <p:tavLst>
                                        <p:tav tm="0">
                                          <p:val>
                                            <p:strVal val="#ppt_x-.2"/>
                                          </p:val>
                                        </p:tav>
                                        <p:tav tm="100000">
                                          <p:val>
                                            <p:strVal val="#ppt_x"/>
                                          </p:val>
                                        </p:tav>
                                      </p:tavLst>
                                    </p:anim>
                                    <p:anim calcmode="lin" valueType="num">
                                      <p:cBhvr>
                                        <p:cTn id="46" dur="1000" fill="hold"/>
                                        <p:tgtEl>
                                          <p:spTgt spid="34">
                                            <p:graphicEl>
                                              <a:dgm id="{3BF51706-7CDC-4EED-952B-57BCB67037B3}"/>
                                            </p:graphicEl>
                                          </p:spTgt>
                                        </p:tgtEl>
                                        <p:attrNameLst>
                                          <p:attrName>ppt_y</p:attrName>
                                        </p:attrNameLst>
                                      </p:cBhvr>
                                      <p:tavLst>
                                        <p:tav tm="0">
                                          <p:val>
                                            <p:strVal val="#ppt_y"/>
                                          </p:val>
                                        </p:tav>
                                        <p:tav tm="100000">
                                          <p:val>
                                            <p:strVal val="#ppt_y"/>
                                          </p:val>
                                        </p:tav>
                                      </p:tavLst>
                                    </p:anim>
                                    <p:animEffect transition="in" filter="wipe(right)" prLst="gradientSize: 0.1">
                                      <p:cBhvr>
                                        <p:cTn id="47" dur="1000"/>
                                        <p:tgtEl>
                                          <p:spTgt spid="34">
                                            <p:graphicEl>
                                              <a:dgm id="{3BF51706-7CDC-4EED-952B-57BCB67037B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4" grpId="0">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graphicFrame>
        <p:nvGraphicFramePr>
          <p:cNvPr id="5" name="Схема 4"/>
          <p:cNvGraphicFramePr/>
          <p:nvPr/>
        </p:nvGraphicFramePr>
        <p:xfrm>
          <a:off x="395536" y="980728"/>
          <a:ext cx="8352928" cy="5272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Заголовок 1"/>
          <p:cNvSpPr txBox="1">
            <a:spLocks/>
          </p:cNvSpPr>
          <p:nvPr/>
        </p:nvSpPr>
        <p:spPr>
          <a:xfrm>
            <a:off x="2051720" y="188640"/>
            <a:ext cx="5328592" cy="634082"/>
          </a:xfrm>
          <a:prstGeom prst="rect">
            <a:avLst/>
          </a:prstGeom>
        </p:spPr>
        <p:style>
          <a:lnRef idx="0">
            <a:schemeClr val="accent2"/>
          </a:lnRef>
          <a:fillRef idx="3">
            <a:schemeClr val="accent2"/>
          </a:fillRef>
          <a:effectRef idx="3">
            <a:schemeClr val="accent2"/>
          </a:effectRef>
          <a:fontRef idx="minor">
            <a:schemeClr val="lt1"/>
          </a:fontRef>
        </p:style>
        <p:txBody>
          <a:bodyPr rtlCol="0">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600" b="1" i="0" u="none" strike="noStrike" kern="1200" cap="none" spc="0" normalizeH="0" baseline="0" noProof="0" dirty="0" smtClean="0">
                <a:ln>
                  <a:noFill/>
                </a:ln>
                <a:solidFill>
                  <a:schemeClr val="lt1"/>
                </a:solidFill>
                <a:effectLst/>
                <a:uLnTx/>
                <a:uFillTx/>
                <a:latin typeface="+mn-lt"/>
                <a:ea typeface="+mn-ea"/>
                <a:cs typeface="+mn-cs"/>
              </a:rPr>
              <a:t>СБОР ИНФОРМАЦИИ</a:t>
            </a:r>
            <a:endParaRPr kumimoji="0" lang="ru-RU" sz="36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p:pull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www.4wd-shop.ru/pok/9026/img_1463.jpg"/>
          <p:cNvPicPr/>
          <p:nvPr/>
        </p:nvPicPr>
        <p:blipFill>
          <a:blip r:embed="rId2" cstate="print"/>
          <a:srcRect/>
          <a:stretch>
            <a:fillRect/>
          </a:stretch>
        </p:blipFill>
        <p:spPr bwMode="auto">
          <a:xfrm>
            <a:off x="1043608" y="332656"/>
            <a:ext cx="6984776" cy="2520280"/>
          </a:xfrm>
          <a:prstGeom prst="rect">
            <a:avLst/>
          </a:prstGeom>
          <a:noFill/>
          <a:ln w="9525">
            <a:noFill/>
            <a:miter lim="800000"/>
            <a:headEnd/>
            <a:tailEnd/>
          </a:ln>
        </p:spPr>
      </p:pic>
      <p:sp>
        <p:nvSpPr>
          <p:cNvPr id="6" name="Прямоугольник 5"/>
          <p:cNvSpPr/>
          <p:nvPr/>
        </p:nvSpPr>
        <p:spPr>
          <a:xfrm>
            <a:off x="467544" y="2996952"/>
            <a:ext cx="8316416"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ru-RU" sz="2400" b="1" dirty="0" smtClean="0"/>
              <a:t>Мемориал  возле цеха №2 открыт 8 мая 1969 г. Во время блокады в термических печах завода кремировали останки погибших людей, потому что их не успевали хоронить.  Всего были кремированы останки 5534 человек. Это были бойцы Красной Армии, павшие на колпинских рубежах, умершие от ран в местных госпиталях, рабочие завода и жители Колпина, погибшие от обстрелов и голода.  Кремация смогла предотвратить вспышки эпидемий в Колпине</a:t>
            </a:r>
            <a:endParaRPr lang="ru-RU" sz="2400" b="1" dirty="0"/>
          </a:p>
        </p:txBody>
      </p:sp>
      <p:sp>
        <p:nvSpPr>
          <p:cNvPr id="8"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7" name="Picture 2" descr="http://fffreedom.ru/wp-content/uploads/2014/07/strelka.png">
            <a:hlinkClick r:id="rId3" action="ppaction://hlinksldjump"/>
          </p:cNvPr>
          <p:cNvPicPr>
            <a:picLocks noChangeAspect="1" noChangeArrowheads="1"/>
          </p:cNvPicPr>
          <p:nvPr/>
        </p:nvPicPr>
        <p:blipFill>
          <a:blip r:embed="rId4"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upload.wikimedia.org/wikipedia/commons/thumb/4/42/Front_view_Brotherhood_Cemetery_at_Vera_Slutskaya_Kolpino.jpg/440px-Front_view_Brotherhood_Cemetery_at_Vera_Slutskaya_Kolpino.jpg"/>
          <p:cNvPicPr/>
          <p:nvPr/>
        </p:nvPicPr>
        <p:blipFill>
          <a:blip r:embed="rId2" cstate="print"/>
          <a:srcRect/>
          <a:stretch>
            <a:fillRect/>
          </a:stretch>
        </p:blipFill>
        <p:spPr bwMode="auto">
          <a:xfrm>
            <a:off x="899592" y="836712"/>
            <a:ext cx="7200800" cy="2664296"/>
          </a:xfrm>
          <a:prstGeom prst="rect">
            <a:avLst/>
          </a:prstGeom>
          <a:noFill/>
          <a:ln w="9525">
            <a:noFill/>
            <a:miter lim="800000"/>
            <a:headEnd/>
            <a:tailEnd/>
          </a:ln>
        </p:spPr>
      </p:pic>
      <p:sp>
        <p:nvSpPr>
          <p:cNvPr id="6" name="Прямоугольник 5"/>
          <p:cNvSpPr/>
          <p:nvPr/>
        </p:nvSpPr>
        <p:spPr>
          <a:xfrm>
            <a:off x="611560" y="3789040"/>
            <a:ext cx="8064896" cy="193899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ru-RU" sz="2400" b="1" dirty="0" smtClean="0"/>
              <a:t>Эта братская могила советских воинов, погибших в годы Великой Отечественной войны, была первым воинским захоронением в годы блокады в Колпине. Первых погибших хоронили  здесь в сентябре 1941 г. На мемориальных досках увековечено 902 человека</a:t>
            </a:r>
            <a:endParaRPr lang="ru-RU" sz="2400" b="1" dirty="0"/>
          </a:p>
        </p:txBody>
      </p:sp>
      <p:sp>
        <p:nvSpPr>
          <p:cNvPr id="7"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9" name="Picture 2" descr="http://fffreedom.ru/wp-content/uploads/2014/07/strelka.png">
            <a:hlinkClick r:id="rId3" action="ppaction://hlinksldjump"/>
          </p:cNvPr>
          <p:cNvPicPr>
            <a:picLocks noChangeAspect="1" noChangeArrowheads="1"/>
          </p:cNvPicPr>
          <p:nvPr/>
        </p:nvPicPr>
        <p:blipFill>
          <a:blip r:embed="rId4"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323528" y="4365104"/>
            <a:ext cx="8640960" cy="1938992"/>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За оградой выложенная красной плиткой дорожка ведет  к площадке из белой плитки. В центре ее на невысоком </a:t>
            </a:r>
            <a:r>
              <a:rPr kumimoji="0" lang="ru-RU" sz="20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одернованном</a:t>
            </a:r>
            <a:r>
              <a:rPr kumimoji="0" lang="ru-RU" sz="2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холме, обрамленном гранитным </a:t>
            </a:r>
            <a:r>
              <a:rPr kumimoji="0" lang="ru-RU" sz="20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поребриком</a:t>
            </a:r>
            <a:r>
              <a:rPr kumimoji="0" lang="ru-RU" sz="2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 куб из розового гранита. На двух стелах второго ряда — скульптурные рельефы мужского и женского лиц, символизирующих гнев и скорбь. На мемориальных досках увековечено 2812 человек.</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p:txBody>
      </p:sp>
      <p:pic>
        <p:nvPicPr>
          <p:cNvPr id="60420" name="Picture 4" descr="http://www.pomnite-nas.ru/img/78/201104150501420.2.jpg"/>
          <p:cNvPicPr>
            <a:picLocks noChangeAspect="1" noChangeArrowheads="1"/>
          </p:cNvPicPr>
          <p:nvPr/>
        </p:nvPicPr>
        <p:blipFill>
          <a:blip r:embed="rId2" cstate="print"/>
          <a:srcRect/>
          <a:stretch>
            <a:fillRect/>
          </a:stretch>
        </p:blipFill>
        <p:spPr bwMode="auto">
          <a:xfrm>
            <a:off x="251520" y="2636913"/>
            <a:ext cx="3096344" cy="1656183"/>
          </a:xfrm>
          <a:prstGeom prst="rect">
            <a:avLst/>
          </a:prstGeom>
          <a:noFill/>
        </p:spPr>
      </p:pic>
      <p:pic>
        <p:nvPicPr>
          <p:cNvPr id="60422" name="Picture 6" descr="http://www.4wd-shop.ru/pok/9026/img_3783.jpg"/>
          <p:cNvPicPr>
            <a:picLocks noChangeAspect="1" noChangeArrowheads="1"/>
          </p:cNvPicPr>
          <p:nvPr/>
        </p:nvPicPr>
        <p:blipFill>
          <a:blip r:embed="rId3" cstate="print"/>
          <a:srcRect/>
          <a:stretch>
            <a:fillRect/>
          </a:stretch>
        </p:blipFill>
        <p:spPr bwMode="auto">
          <a:xfrm>
            <a:off x="2843808" y="2564904"/>
            <a:ext cx="6115588" cy="1728192"/>
          </a:xfrm>
          <a:prstGeom prst="rect">
            <a:avLst/>
          </a:prstGeom>
          <a:noFill/>
        </p:spPr>
      </p:pic>
      <p:pic>
        <p:nvPicPr>
          <p:cNvPr id="2" name="Рисунок 1" descr="http://4wd-shop.ru/pok/9026/img_3782.jpg"/>
          <p:cNvPicPr/>
          <p:nvPr/>
        </p:nvPicPr>
        <p:blipFill>
          <a:blip r:embed="rId4" cstate="print"/>
          <a:srcRect/>
          <a:stretch>
            <a:fillRect/>
          </a:stretch>
        </p:blipFill>
        <p:spPr bwMode="auto">
          <a:xfrm>
            <a:off x="3203848" y="548680"/>
            <a:ext cx="5760640" cy="1800200"/>
          </a:xfrm>
          <a:prstGeom prst="rect">
            <a:avLst/>
          </a:prstGeom>
          <a:noFill/>
          <a:ln w="9525">
            <a:noFill/>
            <a:miter lim="800000"/>
            <a:headEnd/>
            <a:tailEnd/>
          </a:ln>
        </p:spPr>
      </p:pic>
      <p:pic>
        <p:nvPicPr>
          <p:cNvPr id="60424" name="Picture 8" descr="http://www.memory-tour.ru/files/images/izobrazheniya/SanktPeterburg/1/1-8.jpg"/>
          <p:cNvPicPr>
            <a:picLocks noChangeAspect="1" noChangeArrowheads="1"/>
          </p:cNvPicPr>
          <p:nvPr/>
        </p:nvPicPr>
        <p:blipFill>
          <a:blip r:embed="rId5" cstate="print"/>
          <a:srcRect/>
          <a:stretch>
            <a:fillRect/>
          </a:stretch>
        </p:blipFill>
        <p:spPr bwMode="auto">
          <a:xfrm>
            <a:off x="251520" y="476672"/>
            <a:ext cx="2884073" cy="2016224"/>
          </a:xfrm>
          <a:prstGeom prst="rect">
            <a:avLst/>
          </a:prstGeom>
          <a:noFill/>
        </p:spPr>
      </p:pic>
      <p:sp>
        <p:nvSpPr>
          <p:cNvPr id="8"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10" name="Picture 2" descr="http://fffreedom.ru/wp-content/uploads/2014/07/strelka.png">
            <a:hlinkClick r:id="rId6" action="ppaction://hlinksldjump"/>
          </p:cNvPr>
          <p:cNvPicPr>
            <a:picLocks noChangeAspect="1" noChangeArrowheads="1"/>
          </p:cNvPicPr>
          <p:nvPr/>
        </p:nvPicPr>
        <p:blipFill>
          <a:blip r:embed="rId7"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60424"/>
                                        </p:tgtEl>
                                        <p:attrNameLst>
                                          <p:attrName>style.visibility</p:attrName>
                                        </p:attrNameLst>
                                      </p:cBhvr>
                                      <p:to>
                                        <p:strVal val="visible"/>
                                      </p:to>
                                    </p:set>
                                    <p:anim calcmode="lin" valueType="num">
                                      <p:cBhvr>
                                        <p:cTn id="7" dur="1000" fill="hold"/>
                                        <p:tgtEl>
                                          <p:spTgt spid="60424"/>
                                        </p:tgtEl>
                                        <p:attrNameLst>
                                          <p:attrName>ppt_w</p:attrName>
                                        </p:attrNameLst>
                                      </p:cBhvr>
                                      <p:tavLst>
                                        <p:tav tm="0">
                                          <p:val>
                                            <p:fltVal val="0"/>
                                          </p:val>
                                        </p:tav>
                                        <p:tav tm="100000">
                                          <p:val>
                                            <p:strVal val="#ppt_w"/>
                                          </p:val>
                                        </p:tav>
                                      </p:tavLst>
                                    </p:anim>
                                    <p:anim calcmode="lin" valueType="num">
                                      <p:cBhvr>
                                        <p:cTn id="8" dur="1000" fill="hold"/>
                                        <p:tgtEl>
                                          <p:spTgt spid="60424"/>
                                        </p:tgtEl>
                                        <p:attrNameLst>
                                          <p:attrName>ppt_h</p:attrName>
                                        </p:attrNameLst>
                                      </p:cBhvr>
                                      <p:tavLst>
                                        <p:tav tm="0">
                                          <p:val>
                                            <p:fltVal val="0"/>
                                          </p:val>
                                        </p:tav>
                                        <p:tav tm="100000">
                                          <p:val>
                                            <p:strVal val="#ppt_h"/>
                                          </p:val>
                                        </p:tav>
                                      </p:tavLst>
                                    </p:anim>
                                    <p:anim calcmode="lin" valueType="num">
                                      <p:cBhvr>
                                        <p:cTn id="9" dur="1000" fill="hold"/>
                                        <p:tgtEl>
                                          <p:spTgt spid="6042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042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60420"/>
                                        </p:tgtEl>
                                        <p:attrNameLst>
                                          <p:attrName>style.visibility</p:attrName>
                                        </p:attrNameLst>
                                      </p:cBhvr>
                                      <p:to>
                                        <p:strVal val="visible"/>
                                      </p:to>
                                    </p:set>
                                    <p:anim calcmode="lin" valueType="num">
                                      <p:cBhvr>
                                        <p:cTn id="21" dur="1000" fill="hold"/>
                                        <p:tgtEl>
                                          <p:spTgt spid="60420"/>
                                        </p:tgtEl>
                                        <p:attrNameLst>
                                          <p:attrName>ppt_w</p:attrName>
                                        </p:attrNameLst>
                                      </p:cBhvr>
                                      <p:tavLst>
                                        <p:tav tm="0">
                                          <p:val>
                                            <p:fltVal val="0"/>
                                          </p:val>
                                        </p:tav>
                                        <p:tav tm="100000">
                                          <p:val>
                                            <p:strVal val="#ppt_w"/>
                                          </p:val>
                                        </p:tav>
                                      </p:tavLst>
                                    </p:anim>
                                    <p:anim calcmode="lin" valueType="num">
                                      <p:cBhvr>
                                        <p:cTn id="22" dur="1000" fill="hold"/>
                                        <p:tgtEl>
                                          <p:spTgt spid="60420"/>
                                        </p:tgtEl>
                                        <p:attrNameLst>
                                          <p:attrName>ppt_h</p:attrName>
                                        </p:attrNameLst>
                                      </p:cBhvr>
                                      <p:tavLst>
                                        <p:tav tm="0">
                                          <p:val>
                                            <p:fltVal val="0"/>
                                          </p:val>
                                        </p:tav>
                                        <p:tav tm="100000">
                                          <p:val>
                                            <p:strVal val="#ppt_h"/>
                                          </p:val>
                                        </p:tav>
                                      </p:tavLst>
                                    </p:anim>
                                    <p:anim calcmode="lin" valueType="num">
                                      <p:cBhvr>
                                        <p:cTn id="23" dur="1000" fill="hold"/>
                                        <p:tgtEl>
                                          <p:spTgt spid="60420"/>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60420"/>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5" presetClass="entr" presetSubtype="0" fill="hold" nodeType="afterEffect">
                                  <p:stCondLst>
                                    <p:cond delay="0"/>
                                  </p:stCondLst>
                                  <p:childTnLst>
                                    <p:set>
                                      <p:cBhvr>
                                        <p:cTn id="27" dur="1" fill="hold">
                                          <p:stCondLst>
                                            <p:cond delay="0"/>
                                          </p:stCondLst>
                                        </p:cTn>
                                        <p:tgtEl>
                                          <p:spTgt spid="60422"/>
                                        </p:tgtEl>
                                        <p:attrNameLst>
                                          <p:attrName>style.visibility</p:attrName>
                                        </p:attrNameLst>
                                      </p:cBhvr>
                                      <p:to>
                                        <p:strVal val="visible"/>
                                      </p:to>
                                    </p:set>
                                    <p:anim calcmode="lin" valueType="num">
                                      <p:cBhvr>
                                        <p:cTn id="28" dur="1000" fill="hold"/>
                                        <p:tgtEl>
                                          <p:spTgt spid="60422"/>
                                        </p:tgtEl>
                                        <p:attrNameLst>
                                          <p:attrName>ppt_w</p:attrName>
                                        </p:attrNameLst>
                                      </p:cBhvr>
                                      <p:tavLst>
                                        <p:tav tm="0">
                                          <p:val>
                                            <p:fltVal val="0"/>
                                          </p:val>
                                        </p:tav>
                                        <p:tav tm="100000">
                                          <p:val>
                                            <p:strVal val="#ppt_w"/>
                                          </p:val>
                                        </p:tav>
                                      </p:tavLst>
                                    </p:anim>
                                    <p:anim calcmode="lin" valueType="num">
                                      <p:cBhvr>
                                        <p:cTn id="29" dur="1000" fill="hold"/>
                                        <p:tgtEl>
                                          <p:spTgt spid="60422"/>
                                        </p:tgtEl>
                                        <p:attrNameLst>
                                          <p:attrName>ppt_h</p:attrName>
                                        </p:attrNameLst>
                                      </p:cBhvr>
                                      <p:tavLst>
                                        <p:tav tm="0">
                                          <p:val>
                                            <p:fltVal val="0"/>
                                          </p:val>
                                        </p:tav>
                                        <p:tav tm="100000">
                                          <p:val>
                                            <p:strVal val="#ppt_h"/>
                                          </p:val>
                                        </p:tav>
                                      </p:tavLst>
                                    </p:anim>
                                    <p:anim calcmode="lin" valueType="num">
                                      <p:cBhvr>
                                        <p:cTn id="30" dur="1000" fill="hold"/>
                                        <p:tgtEl>
                                          <p:spTgt spid="60422"/>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604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kgainfo.spb.ru/img/wysiwyg/news/2012_07_03/vid_na_zosimova.jpg"/>
          <p:cNvPicPr/>
          <p:nvPr/>
        </p:nvPicPr>
        <p:blipFill>
          <a:blip r:embed="rId2" cstate="print"/>
          <a:srcRect l="4412" t="19801" r="9895" b="10552"/>
          <a:stretch>
            <a:fillRect/>
          </a:stretch>
        </p:blipFill>
        <p:spPr bwMode="auto">
          <a:xfrm>
            <a:off x="1475656" y="332656"/>
            <a:ext cx="5832648" cy="288032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Прямоугольник 5"/>
          <p:cNvSpPr/>
          <p:nvPr/>
        </p:nvSpPr>
        <p:spPr>
          <a:xfrm>
            <a:off x="395536" y="3284984"/>
            <a:ext cx="8424936" cy="280076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sz="2200" b="1" dirty="0" smtClean="0"/>
              <a:t>7 мая 2011 года указом Президента РФ городу Колпино присвоено почетное звание РФ «Город Воинской Славы». В честь этого возведена памятная стела  с гранитными тумбами по углам. На тумбах выполнены рельефы с сюжетами исторических событий, увековечивающих  подвиг защитников Отечества. Колонну завершает бронзовый герб РФ.  Вечный огонь, который  будет гореть круглый год, прибыл в Колпино из Москвы от могилы Неизвестного солдата</a:t>
            </a:r>
            <a:endParaRPr lang="ru-RU" sz="2200" b="1" dirty="0"/>
          </a:p>
        </p:txBody>
      </p:sp>
      <p:sp>
        <p:nvSpPr>
          <p:cNvPr id="7"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9" name="Picture 2" descr="http://fffreedom.ru/wp-content/uploads/2014/07/strelka.png">
            <a:hlinkClick r:id="rId3" action="ppaction://hlinksldjump"/>
          </p:cNvPr>
          <p:cNvPicPr>
            <a:picLocks noChangeAspect="1" noChangeArrowheads="1"/>
          </p:cNvPicPr>
          <p:nvPr/>
        </p:nvPicPr>
        <p:blipFill>
          <a:blip r:embed="rId4"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tunnel.ru/userfiles/IMG_4975.JPG"/>
          <p:cNvPicPr/>
          <p:nvPr/>
        </p:nvPicPr>
        <p:blipFill>
          <a:blip r:embed="rId2" cstate="print"/>
          <a:srcRect l="5936" t="9392" r="1254" b="20135"/>
          <a:stretch>
            <a:fillRect/>
          </a:stretch>
        </p:blipFill>
        <p:spPr bwMode="auto">
          <a:xfrm>
            <a:off x="1907704" y="548680"/>
            <a:ext cx="5328592" cy="2736304"/>
          </a:xfrm>
          <a:prstGeom prst="rect">
            <a:avLst/>
          </a:prstGeom>
          <a:noFill/>
          <a:ln w="9525">
            <a:noFill/>
            <a:miter lim="800000"/>
            <a:headEnd/>
            <a:tailEnd/>
          </a:ln>
        </p:spPr>
      </p:pic>
      <p:sp>
        <p:nvSpPr>
          <p:cNvPr id="6" name="Прямоугольник 5"/>
          <p:cNvSpPr/>
          <p:nvPr/>
        </p:nvSpPr>
        <p:spPr>
          <a:xfrm>
            <a:off x="683568" y="3501008"/>
            <a:ext cx="7992888" cy="286232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sz="2000" b="1" dirty="0" smtClean="0"/>
              <a:t>В годы блокады Ленинграда этот участок нещадно обстреливался из вражеских орудий, и колпинцы прозвали его «перешейком смерти». Памятник представляет собой монументальную мемориальную стену. Красный цвет гранита олицетворяет поле брани — </a:t>
            </a:r>
            <a:r>
              <a:rPr lang="ru-RU" sz="2000" b="1" dirty="0" err="1" smtClean="0"/>
              <a:t>колпинскую</a:t>
            </a:r>
            <a:r>
              <a:rPr lang="ru-RU" sz="2000" b="1" dirty="0" smtClean="0"/>
              <a:t> землю, </a:t>
            </a:r>
            <a:r>
              <a:rPr lang="ru-RU" sz="2000" b="1" dirty="0" err="1" smtClean="0"/>
              <a:t>орошeнную</a:t>
            </a:r>
            <a:r>
              <a:rPr lang="ru-RU" sz="2000" b="1" dirty="0" smtClean="0"/>
              <a:t> кровью </a:t>
            </a:r>
            <a:r>
              <a:rPr lang="ru-RU" sz="2000" b="1" dirty="0" err="1" smtClean="0"/>
              <a:t>еe</a:t>
            </a:r>
            <a:r>
              <a:rPr lang="ru-RU" sz="2000" b="1" dirty="0" smtClean="0"/>
              <a:t> защитников. Траурная лента говорит о скорби по погибшим, ветви дуба — об их стойкости, лавровые венки — о том, что бились они, как герои. А стволы пушек, направленные в небо, салютуют защитникам Колпина, которые жили в условиях города-фронта и трудились на Ижорском заводе</a:t>
            </a:r>
            <a:endParaRPr lang="ru-RU" sz="2000" b="1" dirty="0"/>
          </a:p>
        </p:txBody>
      </p:sp>
      <p:sp>
        <p:nvSpPr>
          <p:cNvPr id="7"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9" name="Picture 2" descr="http://fffreedom.ru/wp-content/uploads/2014/07/strelka.png">
            <a:hlinkClick r:id="rId3" action="ppaction://hlinksldjump"/>
          </p:cNvPr>
          <p:cNvPicPr>
            <a:picLocks noChangeAspect="1" noChangeArrowheads="1"/>
          </p:cNvPicPr>
          <p:nvPr/>
        </p:nvPicPr>
        <p:blipFill>
          <a:blip r:embed="rId4"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gov.spb.ru/static/writable/ckeditor/uploads/2014/05/06/img_0621.jpg"/>
          <p:cNvPicPr/>
          <p:nvPr/>
        </p:nvPicPr>
        <p:blipFill>
          <a:blip r:embed="rId2" cstate="print"/>
          <a:srcRect t="18275" r="16895"/>
          <a:stretch>
            <a:fillRect/>
          </a:stretch>
        </p:blipFill>
        <p:spPr bwMode="auto">
          <a:xfrm>
            <a:off x="323528" y="332656"/>
            <a:ext cx="3888432" cy="2664296"/>
          </a:xfrm>
          <a:prstGeom prst="rect">
            <a:avLst/>
          </a:prstGeom>
          <a:noFill/>
          <a:ln w="9525">
            <a:noFill/>
            <a:miter lim="800000"/>
            <a:headEnd/>
            <a:tailEnd/>
          </a:ln>
        </p:spPr>
      </p:pic>
      <p:sp>
        <p:nvSpPr>
          <p:cNvPr id="3" name="Прямоугольник 2"/>
          <p:cNvSpPr/>
          <p:nvPr/>
        </p:nvSpPr>
        <p:spPr>
          <a:xfrm>
            <a:off x="539552" y="3140968"/>
            <a:ext cx="8280920" cy="347787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sz="2000" b="1" dirty="0" smtClean="0"/>
              <a:t>К 65-летию Великой Победы был создан мемориальный комплекс "Аллея Славы". Его главный объект -ДОТ напоминает о том, что  в непосредственной близости отсюда в годы Великой Отечественной войны проходил передний край обороны Ленинграда.  Именно этому факту ул.  Оборонная обязана своему названию. К 70-летию Великой Победы рядом с Аллеей Славы  появилась Аллея Героев . С вершины  стелы взлетает лебедь, являющийся символом Колпино. Рядом установлен факел и плиты с именами героев: Леонид Жолудев, Александр Косарев, Николай Орлов, Михаил Панов, Владимир Рогозин, Алексей </a:t>
            </a:r>
            <a:r>
              <a:rPr lang="ru-RU" sz="2000" b="1" dirty="0" err="1" smtClean="0"/>
              <a:t>Тазаев</a:t>
            </a:r>
            <a:r>
              <a:rPr lang="ru-RU" sz="2000" b="1" dirty="0" smtClean="0"/>
              <a:t>, Александр </a:t>
            </a:r>
            <a:r>
              <a:rPr lang="ru-RU" sz="2000" b="1" dirty="0" err="1" smtClean="0"/>
              <a:t>Товпеко</a:t>
            </a:r>
            <a:r>
              <a:rPr lang="ru-RU" sz="2000" b="1" dirty="0" smtClean="0"/>
              <a:t>, Борис </a:t>
            </a:r>
            <a:r>
              <a:rPr lang="ru-RU" sz="2000" b="1" dirty="0" err="1" smtClean="0"/>
              <a:t>Шабан</a:t>
            </a:r>
            <a:r>
              <a:rPr lang="ru-RU" sz="2000" b="1" dirty="0" smtClean="0"/>
              <a:t>, Михаил Ларченко, Михаил Ремизов, Иван Журавлёв</a:t>
            </a:r>
            <a:endParaRPr lang="ru-RU" sz="2000" b="1" dirty="0"/>
          </a:p>
        </p:txBody>
      </p:sp>
      <p:pic>
        <p:nvPicPr>
          <p:cNvPr id="58370" name="Picture 2" descr="http://www.sadymira.ru/wp-content/uploads/2014/12/IMG_3242-300x200.jpg"/>
          <p:cNvPicPr>
            <a:picLocks noChangeAspect="1" noChangeArrowheads="1"/>
          </p:cNvPicPr>
          <p:nvPr/>
        </p:nvPicPr>
        <p:blipFill>
          <a:blip r:embed="rId3" cstate="print"/>
          <a:srcRect/>
          <a:stretch>
            <a:fillRect/>
          </a:stretch>
        </p:blipFill>
        <p:spPr bwMode="auto">
          <a:xfrm>
            <a:off x="4283968" y="332655"/>
            <a:ext cx="4536504" cy="2688299"/>
          </a:xfrm>
          <a:prstGeom prst="rect">
            <a:avLst/>
          </a:prstGeom>
          <a:noFill/>
        </p:spPr>
      </p:pic>
      <p:sp>
        <p:nvSpPr>
          <p:cNvPr id="7"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pic>
        <p:nvPicPr>
          <p:cNvPr id="9" name="Picture 2" descr="http://fffreedom.ru/wp-content/uploads/2014/07/strelka.png">
            <a:hlinkClick r:id="rId4" action="ppaction://hlinksldjump"/>
          </p:cNvPr>
          <p:cNvPicPr>
            <a:picLocks noChangeAspect="1" noChangeArrowheads="1"/>
          </p:cNvPicPr>
          <p:nvPr/>
        </p:nvPicPr>
        <p:blipFill>
          <a:blip r:embed="rId5" cstate="print"/>
          <a:srcRect l="16714" t="-6950" r="14738"/>
          <a:stretch>
            <a:fillRect/>
          </a:stretch>
        </p:blipFill>
        <p:spPr bwMode="auto">
          <a:xfrm>
            <a:off x="0" y="6143318"/>
            <a:ext cx="539552" cy="714681"/>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58370"/>
                                        </p:tgtEl>
                                        <p:attrNameLst>
                                          <p:attrName>style.visibility</p:attrName>
                                        </p:attrNameLst>
                                      </p:cBhvr>
                                      <p:to>
                                        <p:strVal val="visible"/>
                                      </p:to>
                                    </p:set>
                                    <p:anim calcmode="lin" valueType="num">
                                      <p:cBhvr>
                                        <p:cTn id="14" dur="1000" fill="hold"/>
                                        <p:tgtEl>
                                          <p:spTgt spid="58370"/>
                                        </p:tgtEl>
                                        <p:attrNameLst>
                                          <p:attrName>ppt_w</p:attrName>
                                        </p:attrNameLst>
                                      </p:cBhvr>
                                      <p:tavLst>
                                        <p:tav tm="0">
                                          <p:val>
                                            <p:fltVal val="0"/>
                                          </p:val>
                                        </p:tav>
                                        <p:tav tm="100000">
                                          <p:val>
                                            <p:strVal val="#ppt_w"/>
                                          </p:val>
                                        </p:tav>
                                      </p:tavLst>
                                    </p:anim>
                                    <p:anim calcmode="lin" valueType="num">
                                      <p:cBhvr>
                                        <p:cTn id="15" dur="1000" fill="hold"/>
                                        <p:tgtEl>
                                          <p:spTgt spid="58370"/>
                                        </p:tgtEl>
                                        <p:attrNameLst>
                                          <p:attrName>ppt_h</p:attrName>
                                        </p:attrNameLst>
                                      </p:cBhvr>
                                      <p:tavLst>
                                        <p:tav tm="0">
                                          <p:val>
                                            <p:fltVal val="0"/>
                                          </p:val>
                                        </p:tav>
                                        <p:tav tm="100000">
                                          <p:val>
                                            <p:strVal val="#ppt_h"/>
                                          </p:val>
                                        </p:tav>
                                      </p:tavLst>
                                    </p:anim>
                                    <p:anim calcmode="lin" valueType="num">
                                      <p:cBhvr>
                                        <p:cTn id="16" dur="1000" fill="hold"/>
                                        <p:tgtEl>
                                          <p:spTgt spid="58370"/>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5837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bwMode="auto">
          <a:xfrm>
            <a:off x="1619672" y="764704"/>
            <a:ext cx="6408712" cy="580926"/>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normAutofit fontScale="97500"/>
          </a:bodyPr>
          <a:lstStyle/>
          <a:p>
            <a:pPr algn="ctr" fontAlgn="auto">
              <a:spcAft>
                <a:spcPts val="0"/>
              </a:spcAft>
              <a:defRPr/>
            </a:pPr>
            <a:r>
              <a:rPr lang="ru-RU"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ПРОДУКТЫ  ПРОЕКТА</a:t>
            </a:r>
            <a:endParaRPr lang="ru-RU"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aphicFrame>
        <p:nvGraphicFramePr>
          <p:cNvPr id="3" name="Схема 2"/>
          <p:cNvGraphicFramePr/>
          <p:nvPr/>
        </p:nvGraphicFramePr>
        <p:xfrm>
          <a:off x="1043608" y="1988840"/>
          <a:ext cx="7848872" cy="39199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graphicEl>
                                              <a:dgm id="{562DE969-A297-4B93-BFFB-CAE073480BBC}"/>
                                            </p:graphicEl>
                                          </p:spTgt>
                                        </p:tgtEl>
                                        <p:attrNameLst>
                                          <p:attrName>style.visibility</p:attrName>
                                        </p:attrNameLst>
                                      </p:cBhvr>
                                      <p:to>
                                        <p:strVal val="visible"/>
                                      </p:to>
                                    </p:set>
                                    <p:animEffect transition="in" filter="wipe(left)">
                                      <p:cBhvr>
                                        <p:cTn id="14" dur="500"/>
                                        <p:tgtEl>
                                          <p:spTgt spid="3">
                                            <p:graphicEl>
                                              <a:dgm id="{562DE969-A297-4B93-BFFB-CAE073480BBC}"/>
                                            </p:graphic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
                                            <p:graphicEl>
                                              <a:dgm id="{8C7120FD-05EA-4C5A-B33E-8459BF0854D2}"/>
                                            </p:graphicEl>
                                          </p:spTgt>
                                        </p:tgtEl>
                                        <p:attrNameLst>
                                          <p:attrName>style.visibility</p:attrName>
                                        </p:attrNameLst>
                                      </p:cBhvr>
                                      <p:to>
                                        <p:strVal val="visible"/>
                                      </p:to>
                                    </p:set>
                                    <p:animEffect transition="in" filter="wipe(left)">
                                      <p:cBhvr>
                                        <p:cTn id="17" dur="500"/>
                                        <p:tgtEl>
                                          <p:spTgt spid="3">
                                            <p:graphicEl>
                                              <a:dgm id="{8C7120FD-05EA-4C5A-B33E-8459BF0854D2}"/>
                                            </p:graphic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
                                            <p:graphicEl>
                                              <a:dgm id="{7B71DAD5-DCA1-4381-813B-C0ABBC31D6FC}"/>
                                            </p:graphicEl>
                                          </p:spTgt>
                                        </p:tgtEl>
                                        <p:attrNameLst>
                                          <p:attrName>style.visibility</p:attrName>
                                        </p:attrNameLst>
                                      </p:cBhvr>
                                      <p:to>
                                        <p:strVal val="visible"/>
                                      </p:to>
                                    </p:set>
                                    <p:animEffect transition="in" filter="wipe(left)">
                                      <p:cBhvr>
                                        <p:cTn id="20" dur="500"/>
                                        <p:tgtEl>
                                          <p:spTgt spid="3">
                                            <p:graphicEl>
                                              <a:dgm id="{7B71DAD5-DCA1-4381-813B-C0ABBC31D6FC}"/>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
                                            <p:graphicEl>
                                              <a:dgm id="{0D8590AE-626F-43A0-9496-D862CF0EEF54}"/>
                                            </p:graphicEl>
                                          </p:spTgt>
                                        </p:tgtEl>
                                        <p:attrNameLst>
                                          <p:attrName>style.visibility</p:attrName>
                                        </p:attrNameLst>
                                      </p:cBhvr>
                                      <p:to>
                                        <p:strVal val="visible"/>
                                      </p:to>
                                    </p:set>
                                    <p:animEffect transition="in" filter="wipe(left)">
                                      <p:cBhvr>
                                        <p:cTn id="25" dur="500"/>
                                        <p:tgtEl>
                                          <p:spTgt spid="3">
                                            <p:graphicEl>
                                              <a:dgm id="{0D8590AE-626F-43A0-9496-D862CF0EEF54}"/>
                                            </p:graphic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graphicEl>
                                              <a:dgm id="{47FAB502-E460-4C5A-A3E0-F5B984F93E57}"/>
                                            </p:graphicEl>
                                          </p:spTgt>
                                        </p:tgtEl>
                                        <p:attrNameLst>
                                          <p:attrName>style.visibility</p:attrName>
                                        </p:attrNameLst>
                                      </p:cBhvr>
                                      <p:to>
                                        <p:strVal val="visible"/>
                                      </p:to>
                                    </p:set>
                                    <p:animEffect transition="in" filter="wipe(left)">
                                      <p:cBhvr>
                                        <p:cTn id="28" dur="500"/>
                                        <p:tgtEl>
                                          <p:spTgt spid="3">
                                            <p:graphicEl>
                                              <a:dgm id="{47FAB502-E460-4C5A-A3E0-F5B984F93E57}"/>
                                            </p:graphic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
                                            <p:graphicEl>
                                              <a:dgm id="{9AE1420D-3BDB-4CB2-A7DB-506EC8C5DF63}"/>
                                            </p:graphicEl>
                                          </p:spTgt>
                                        </p:tgtEl>
                                        <p:attrNameLst>
                                          <p:attrName>style.visibility</p:attrName>
                                        </p:attrNameLst>
                                      </p:cBhvr>
                                      <p:to>
                                        <p:strVal val="visible"/>
                                      </p:to>
                                    </p:set>
                                    <p:animEffect transition="in" filter="wipe(left)">
                                      <p:cBhvr>
                                        <p:cTn id="31" dur="500"/>
                                        <p:tgtEl>
                                          <p:spTgt spid="3">
                                            <p:graphicEl>
                                              <a:dgm id="{9AE1420D-3BDB-4CB2-A7DB-506EC8C5DF63}"/>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
                                            <p:graphicEl>
                                              <a:dgm id="{09FFBBFE-3D69-488D-A70D-9C33A8BF07CB}"/>
                                            </p:graphicEl>
                                          </p:spTgt>
                                        </p:tgtEl>
                                        <p:attrNameLst>
                                          <p:attrName>style.visibility</p:attrName>
                                        </p:attrNameLst>
                                      </p:cBhvr>
                                      <p:to>
                                        <p:strVal val="visible"/>
                                      </p:to>
                                    </p:set>
                                    <p:animEffect transition="in" filter="wipe(left)">
                                      <p:cBhvr>
                                        <p:cTn id="36" dur="500"/>
                                        <p:tgtEl>
                                          <p:spTgt spid="3">
                                            <p:graphicEl>
                                              <a:dgm id="{09FFBBFE-3D69-488D-A70D-9C33A8BF07CB}"/>
                                            </p:graphicEl>
                                          </p:spTgt>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
                                            <p:graphicEl>
                                              <a:dgm id="{4797D0A1-E121-4673-94B4-453DE1AF4083}"/>
                                            </p:graphicEl>
                                          </p:spTgt>
                                        </p:tgtEl>
                                        <p:attrNameLst>
                                          <p:attrName>style.visibility</p:attrName>
                                        </p:attrNameLst>
                                      </p:cBhvr>
                                      <p:to>
                                        <p:strVal val="visible"/>
                                      </p:to>
                                    </p:set>
                                    <p:animEffect transition="in" filter="wipe(left)">
                                      <p:cBhvr>
                                        <p:cTn id="39" dur="500"/>
                                        <p:tgtEl>
                                          <p:spTgt spid="3">
                                            <p:graphicEl>
                                              <a:dgm id="{4797D0A1-E121-4673-94B4-453DE1AF4083}"/>
                                            </p:graphicEl>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
                                            <p:graphicEl>
                                              <a:dgm id="{247CF817-5C41-42CA-A886-1A0986425589}"/>
                                            </p:graphicEl>
                                          </p:spTgt>
                                        </p:tgtEl>
                                        <p:attrNameLst>
                                          <p:attrName>style.visibility</p:attrName>
                                        </p:attrNameLst>
                                      </p:cBhvr>
                                      <p:to>
                                        <p:strVal val="visible"/>
                                      </p:to>
                                    </p:set>
                                    <p:animEffect transition="in" filter="wipe(left)">
                                      <p:cBhvr>
                                        <p:cTn id="42" dur="500"/>
                                        <p:tgtEl>
                                          <p:spTgt spid="3">
                                            <p:graphicEl>
                                              <a:dgm id="{247CF817-5C41-42CA-A886-1A098642558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p:bldSub>
          <a:bldDgm bld="one"/>
        </p:bldSub>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bwMode="auto">
          <a:xfrm>
            <a:off x="1187624" y="692696"/>
            <a:ext cx="6840760" cy="580926"/>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normAutofit fontScale="82500" lnSpcReduction="20000"/>
          </a:bodyPr>
          <a:lstStyle/>
          <a:p>
            <a:pPr algn="ctr" fontAlgn="auto">
              <a:spcAft>
                <a:spcPts val="0"/>
              </a:spcAf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Применение проекта</a:t>
            </a:r>
            <a:endParaRPr lang="ru-RU" sz="4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aphicFrame>
        <p:nvGraphicFramePr>
          <p:cNvPr id="3" name="Схема 2"/>
          <p:cNvGraphicFramePr/>
          <p:nvPr/>
        </p:nvGraphicFramePr>
        <p:xfrm>
          <a:off x="1331640" y="1700808"/>
          <a:ext cx="6696744"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graphicEl>
                                              <a:dgm id="{7212D947-3A7A-4A60-B201-E0FA13119998}"/>
                                            </p:graphicEl>
                                          </p:spTgt>
                                        </p:tgtEl>
                                        <p:attrNameLst>
                                          <p:attrName>style.visibility</p:attrName>
                                        </p:attrNameLst>
                                      </p:cBhvr>
                                      <p:to>
                                        <p:strVal val="visible"/>
                                      </p:to>
                                    </p:set>
                                    <p:animEffect transition="in" filter="wipe(left)">
                                      <p:cBhvr>
                                        <p:cTn id="14" dur="500"/>
                                        <p:tgtEl>
                                          <p:spTgt spid="3">
                                            <p:graphicEl>
                                              <a:dgm id="{7212D947-3A7A-4A60-B201-E0FA13119998}"/>
                                            </p:graphic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
                                            <p:graphicEl>
                                              <a:dgm id="{6479E2E1-2A0A-4364-8290-DD44F32489A1}"/>
                                            </p:graphicEl>
                                          </p:spTgt>
                                        </p:tgtEl>
                                        <p:attrNameLst>
                                          <p:attrName>style.visibility</p:attrName>
                                        </p:attrNameLst>
                                      </p:cBhvr>
                                      <p:to>
                                        <p:strVal val="visible"/>
                                      </p:to>
                                    </p:set>
                                    <p:animEffect transition="in" filter="wipe(left)">
                                      <p:cBhvr>
                                        <p:cTn id="17" dur="500"/>
                                        <p:tgtEl>
                                          <p:spTgt spid="3">
                                            <p:graphicEl>
                                              <a:dgm id="{6479E2E1-2A0A-4364-8290-DD44F32489A1}"/>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graphicEl>
                                              <a:dgm id="{E9435A85-5B47-489B-8CDB-1DCFA1D0EE6D}"/>
                                            </p:graphicEl>
                                          </p:spTgt>
                                        </p:tgtEl>
                                        <p:attrNameLst>
                                          <p:attrName>style.visibility</p:attrName>
                                        </p:attrNameLst>
                                      </p:cBhvr>
                                      <p:to>
                                        <p:strVal val="visible"/>
                                      </p:to>
                                    </p:set>
                                    <p:animEffect transition="in" filter="wipe(left)">
                                      <p:cBhvr>
                                        <p:cTn id="22" dur="500"/>
                                        <p:tgtEl>
                                          <p:spTgt spid="3">
                                            <p:graphicEl>
                                              <a:dgm id="{E9435A85-5B47-489B-8CDB-1DCFA1D0EE6D}"/>
                                            </p:graphic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graphicEl>
                                              <a:dgm id="{4DF9C67B-1E2E-496D-BDA5-8564ADB75185}"/>
                                            </p:graphicEl>
                                          </p:spTgt>
                                        </p:tgtEl>
                                        <p:attrNameLst>
                                          <p:attrName>style.visibility</p:attrName>
                                        </p:attrNameLst>
                                      </p:cBhvr>
                                      <p:to>
                                        <p:strVal val="visible"/>
                                      </p:to>
                                    </p:set>
                                    <p:animEffect transition="in" filter="wipe(left)">
                                      <p:cBhvr>
                                        <p:cTn id="25" dur="500"/>
                                        <p:tgtEl>
                                          <p:spTgt spid="3">
                                            <p:graphicEl>
                                              <a:dgm id="{4DF9C67B-1E2E-496D-BDA5-8564ADB75185}"/>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
                                            <p:graphicEl>
                                              <a:dgm id="{121FCA20-0BA2-4895-B7A1-9835AE958979}"/>
                                            </p:graphicEl>
                                          </p:spTgt>
                                        </p:tgtEl>
                                        <p:attrNameLst>
                                          <p:attrName>style.visibility</p:attrName>
                                        </p:attrNameLst>
                                      </p:cBhvr>
                                      <p:to>
                                        <p:strVal val="visible"/>
                                      </p:to>
                                    </p:set>
                                    <p:animEffect transition="in" filter="wipe(left)">
                                      <p:cBhvr>
                                        <p:cTn id="30" dur="500"/>
                                        <p:tgtEl>
                                          <p:spTgt spid="3">
                                            <p:graphicEl>
                                              <a:dgm id="{121FCA20-0BA2-4895-B7A1-9835AE958979}"/>
                                            </p:graphicEl>
                                          </p:spTgt>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
                                            <p:graphicEl>
                                              <a:dgm id="{FC483E67-13CD-4BD5-B395-7B1DD24CE10A}"/>
                                            </p:graphicEl>
                                          </p:spTgt>
                                        </p:tgtEl>
                                        <p:attrNameLst>
                                          <p:attrName>style.visibility</p:attrName>
                                        </p:attrNameLst>
                                      </p:cBhvr>
                                      <p:to>
                                        <p:strVal val="visible"/>
                                      </p:to>
                                    </p:set>
                                    <p:animEffect transition="in" filter="wipe(left)">
                                      <p:cBhvr>
                                        <p:cTn id="33" dur="500"/>
                                        <p:tgtEl>
                                          <p:spTgt spid="3">
                                            <p:graphicEl>
                                              <a:dgm id="{FC483E67-13CD-4BD5-B395-7B1DD24CE10A}"/>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
                                            <p:graphicEl>
                                              <a:dgm id="{7E95C716-BD45-4B8B-8D3C-D43884E37B2F}"/>
                                            </p:graphicEl>
                                          </p:spTgt>
                                        </p:tgtEl>
                                        <p:attrNameLst>
                                          <p:attrName>style.visibility</p:attrName>
                                        </p:attrNameLst>
                                      </p:cBhvr>
                                      <p:to>
                                        <p:strVal val="visible"/>
                                      </p:to>
                                    </p:set>
                                    <p:animEffect transition="in" filter="wipe(left)">
                                      <p:cBhvr>
                                        <p:cTn id="38" dur="500"/>
                                        <p:tgtEl>
                                          <p:spTgt spid="3">
                                            <p:graphicEl>
                                              <a:dgm id="{7E95C716-BD45-4B8B-8D3C-D43884E37B2F}"/>
                                            </p:graphicEl>
                                          </p:spTgt>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
                                            <p:graphicEl>
                                              <a:dgm id="{B358C3DB-6CFF-4070-AD85-C91AB11A7119}"/>
                                            </p:graphicEl>
                                          </p:spTgt>
                                        </p:tgtEl>
                                        <p:attrNameLst>
                                          <p:attrName>style.visibility</p:attrName>
                                        </p:attrNameLst>
                                      </p:cBhvr>
                                      <p:to>
                                        <p:strVal val="visible"/>
                                      </p:to>
                                    </p:set>
                                    <p:animEffect transition="in" filter="wipe(left)">
                                      <p:cBhvr>
                                        <p:cTn id="41" dur="500"/>
                                        <p:tgtEl>
                                          <p:spTgt spid="3">
                                            <p:graphicEl>
                                              <a:dgm id="{B358C3DB-6CFF-4070-AD85-C91AB11A711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uiExpand="1">
        <p:bldSub>
          <a:bldDgm bld="one"/>
        </p:bldSub>
      </p:bldGraphic>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9"/>
          <p:cNvSpPr>
            <a:spLocks noGrp="1"/>
          </p:cNvSpPr>
          <p:nvPr>
            <p:ph type="ftr" sz="quarter" idx="11"/>
          </p:nvPr>
        </p:nvSpPr>
        <p:spPr>
          <a:xfrm>
            <a:off x="4815880" y="6492875"/>
            <a:ext cx="4328120" cy="365125"/>
          </a:xfrm>
        </p:spPr>
        <p:txBody>
          <a:bodyPr/>
          <a:lstStyle/>
          <a:p>
            <a:r>
              <a:rPr lang="ru-RU" dirty="0" smtClean="0"/>
              <a:t>Колпино в числах". Морозов Д., Малеванная Т.Ю., СПб, 2016 г.</a:t>
            </a:r>
            <a:endParaRPr lang="ru-RU" dirty="0"/>
          </a:p>
        </p:txBody>
      </p:sp>
      <p:pic>
        <p:nvPicPr>
          <p:cNvPr id="1026" name="Picture 2" descr="http://foto.borovoy.net/wpimages/wpbbfcdd4a_06.png"/>
          <p:cNvPicPr>
            <a:picLocks noChangeAspect="1" noChangeArrowheads="1"/>
          </p:cNvPicPr>
          <p:nvPr/>
        </p:nvPicPr>
        <p:blipFill>
          <a:blip r:embed="rId3" cstate="print"/>
          <a:srcRect/>
          <a:stretch>
            <a:fillRect/>
          </a:stretch>
        </p:blipFill>
        <p:spPr bwMode="auto">
          <a:xfrm>
            <a:off x="1619672" y="332656"/>
            <a:ext cx="5976664" cy="6210063"/>
          </a:xfrm>
          <a:prstGeom prst="rect">
            <a:avLst/>
          </a:prstGeom>
          <a:noFill/>
        </p:spPr>
      </p:pic>
      <p:sp>
        <p:nvSpPr>
          <p:cNvPr id="6" name="Прямоугольник 5"/>
          <p:cNvSpPr/>
          <p:nvPr/>
        </p:nvSpPr>
        <p:spPr>
          <a:xfrm>
            <a:off x="2627784" y="1556792"/>
            <a:ext cx="4176464" cy="44644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b="1" dirty="0" smtClean="0">
                <a:solidFill>
                  <a:schemeClr val="tx1"/>
                </a:solidFill>
                <a:latin typeface="Monotype Corsiva" pitchFamily="66" charset="0"/>
              </a:rPr>
              <a:t>Город Колпино каждому дорог,</a:t>
            </a:r>
          </a:p>
          <a:p>
            <a:r>
              <a:rPr lang="ru-RU" sz="2400" b="1" dirty="0" smtClean="0">
                <a:solidFill>
                  <a:schemeClr val="tx1"/>
                </a:solidFill>
                <a:latin typeface="Monotype Corsiva" pitchFamily="66" charset="0"/>
              </a:rPr>
              <a:t>Кто родился здесь и кто живет.</a:t>
            </a:r>
          </a:p>
          <a:p>
            <a:r>
              <a:rPr lang="ru-RU" sz="2400" b="1" dirty="0" smtClean="0">
                <a:solidFill>
                  <a:schemeClr val="tx1"/>
                </a:solidFill>
                <a:latin typeface="Monotype Corsiva" pitchFamily="66" charset="0"/>
              </a:rPr>
              <a:t>Он стоит на реке Ижора,</a:t>
            </a:r>
          </a:p>
          <a:p>
            <a:r>
              <a:rPr lang="ru-RU" sz="2400" b="1" dirty="0" smtClean="0">
                <a:solidFill>
                  <a:schemeClr val="tx1"/>
                </a:solidFill>
                <a:latin typeface="Monotype Corsiva" pitchFamily="66" charset="0"/>
              </a:rPr>
              <a:t>Его создал рабочий народ!</a:t>
            </a:r>
          </a:p>
          <a:p>
            <a:r>
              <a:rPr lang="ru-RU" sz="2400" b="1" dirty="0" smtClean="0">
                <a:solidFill>
                  <a:schemeClr val="tx1"/>
                </a:solidFill>
                <a:latin typeface="Monotype Corsiva" pitchFamily="66" charset="0"/>
              </a:rPr>
              <a:t> </a:t>
            </a:r>
          </a:p>
          <a:p>
            <a:r>
              <a:rPr lang="ru-RU" sz="2400" b="1" dirty="0" smtClean="0">
                <a:solidFill>
                  <a:schemeClr val="tx1"/>
                </a:solidFill>
                <a:latin typeface="Monotype Corsiva" pitchFamily="66" charset="0"/>
              </a:rPr>
              <a:t>Город вечной Воинской Славы,</a:t>
            </a:r>
          </a:p>
          <a:p>
            <a:r>
              <a:rPr lang="ru-RU" sz="2400" b="1" dirty="0" smtClean="0">
                <a:solidFill>
                  <a:schemeClr val="tx1"/>
                </a:solidFill>
                <a:latin typeface="Monotype Corsiva" pitchFamily="66" charset="0"/>
              </a:rPr>
              <a:t>Город  чести и город труда!</a:t>
            </a:r>
          </a:p>
          <a:p>
            <a:r>
              <a:rPr lang="ru-RU" sz="2400" b="1" dirty="0" smtClean="0">
                <a:solidFill>
                  <a:schemeClr val="tx1"/>
                </a:solidFill>
                <a:latin typeface="Monotype Corsiva" pitchFamily="66" charset="0"/>
              </a:rPr>
              <a:t>Процветай, наш любимый город!</a:t>
            </a:r>
          </a:p>
          <a:p>
            <a:r>
              <a:rPr lang="ru-RU" sz="2400" b="1" dirty="0" smtClean="0">
                <a:solidFill>
                  <a:schemeClr val="tx1"/>
                </a:solidFill>
                <a:latin typeface="Monotype Corsiva" pitchFamily="66" charset="0"/>
              </a:rPr>
              <a:t>Мы тебя сохраним на века!</a:t>
            </a:r>
          </a:p>
          <a:p>
            <a:endParaRPr lang="ru-RU" sz="2400" b="1" dirty="0" smtClean="0">
              <a:solidFill>
                <a:schemeClr val="tx1"/>
              </a:solidFill>
              <a:latin typeface="Monotype Corsiva" pitchFamily="66" charset="0"/>
            </a:endParaRPr>
          </a:p>
          <a:p>
            <a:pPr algn="r"/>
            <a:r>
              <a:rPr lang="ru-RU" sz="2000" dirty="0" smtClean="0">
                <a:solidFill>
                  <a:schemeClr val="tx1"/>
                </a:solidFill>
                <a:latin typeface="Monotype Corsiva" pitchFamily="66" charset="0"/>
              </a:rPr>
              <a:t>(Дмитрий Морозов)</a:t>
            </a:r>
          </a:p>
          <a:p>
            <a:pPr algn="ctr"/>
            <a:endParaRPr lang="ru-RU" sz="2400" b="1" dirty="0">
              <a:solidFill>
                <a:schemeClr val="tx1"/>
              </a:solidFill>
              <a:latin typeface="Monotype Corsiva" pitchFamily="66" charset="0"/>
            </a:endParaRPr>
          </a:p>
        </p:txBody>
      </p:sp>
    </p:spTree>
  </p:cSld>
  <p:clrMapOvr>
    <a:masterClrMapping/>
  </p:clrMapOvr>
  <p:transition>
    <p:wedge/>
    <p:sndAc>
      <p:stSnd>
        <p:snd r:embed="rId2" name="drumroll.wav"/>
      </p:stSnd>
    </p:sndAc>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83568" y="2348880"/>
            <a:ext cx="8064896" cy="923330"/>
          </a:xfrm>
          <a:prstGeom prst="rect">
            <a:avLst/>
          </a:prstGeom>
          <a:noFill/>
        </p:spPr>
        <p:txBody>
          <a:bodyPr wrap="squar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СПАСИБО ЗА ВНИМАНИЕ</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 name="Нижний колонтитул 9"/>
          <p:cNvSpPr>
            <a:spLocks noGrp="1"/>
          </p:cNvSpPr>
          <p:nvPr>
            <p:ph type="ftr" sz="quarter" idx="11"/>
          </p:nvPr>
        </p:nvSpPr>
        <p:spPr>
          <a:xfrm>
            <a:off x="4815880" y="6492875"/>
            <a:ext cx="4328120" cy="365125"/>
          </a:xfrm>
        </p:spPr>
        <p:txBody>
          <a:bodyPr/>
          <a:lstStyle/>
          <a:p>
            <a:r>
              <a:rPr lang="ru-RU" dirty="0" smtClean="0"/>
              <a:t>Колпино в числах". Морозов Д., Малеванная Т.Ю., СПб, 2016 г.</a:t>
            </a:r>
            <a:endParaRPr lang="ru-RU" dirty="0"/>
          </a:p>
        </p:txBody>
      </p:sp>
      <p:pic>
        <p:nvPicPr>
          <p:cNvPr id="5" name="Picture 2" descr="C:\Users\Митя\Pictures\2Рисунок1.png"/>
          <p:cNvPicPr>
            <a:picLocks noChangeAspect="1" noChangeArrowheads="1"/>
          </p:cNvPicPr>
          <p:nvPr/>
        </p:nvPicPr>
        <p:blipFill>
          <a:blip r:embed="rId2" cstate="print"/>
          <a:srcRect/>
          <a:stretch>
            <a:fillRect/>
          </a:stretch>
        </p:blipFill>
        <p:spPr bwMode="auto">
          <a:xfrm>
            <a:off x="3419872" y="3789040"/>
            <a:ext cx="2301400" cy="2304256"/>
          </a:xfrm>
          <a:prstGeom prst="rect">
            <a:avLst/>
          </a:prstGeom>
          <a:noFill/>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childTnLst>
                                </p:cTn>
                              </p:par>
                              <p:par>
                                <p:cTn id="9" presetID="19" presetClass="entr" presetSubtype="1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0" fill="hold"/>
                                        <p:tgtEl>
                                          <p:spTgt spid="5"/>
                                        </p:tgtEl>
                                        <p:attrNameLst>
                                          <p:attrName>ppt_w</p:attrName>
                                        </p:attrNameLst>
                                      </p:cBhvr>
                                      <p:tavLst>
                                        <p:tav tm="0" fmla="#ppt_w*sin(2.5*pi*$)">
                                          <p:val>
                                            <p:fltVal val="0"/>
                                          </p:val>
                                        </p:tav>
                                        <p:tav tm="100000">
                                          <p:val>
                                            <p:fltVal val="1"/>
                                          </p:val>
                                        </p:tav>
                                      </p:tavLst>
                                    </p:anim>
                                    <p:anim calcmode="lin" valueType="num">
                                      <p:cBhvr>
                                        <p:cTn id="12"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2132856"/>
            <a:ext cx="8208912" cy="44644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marL="342900" indent="-342900">
              <a:buAutoNum type="arabicPeriod"/>
            </a:pPr>
            <a:r>
              <a:rPr lang="ru-RU" b="1" dirty="0" smtClean="0">
                <a:latin typeface="Arial" pitchFamily="34" charset="0"/>
                <a:cs typeface="Arial" pitchFamily="34" charset="0"/>
              </a:rPr>
              <a:t>Назовите улицы Колпино, названные в честь героев ВОВ.</a:t>
            </a:r>
          </a:p>
          <a:p>
            <a:pPr marL="342900" indent="-342900">
              <a:buAutoNum type="arabicPeriod"/>
            </a:pPr>
            <a:r>
              <a:rPr lang="ru-RU" b="1" dirty="0" smtClean="0">
                <a:latin typeface="Arial" pitchFamily="34" charset="0"/>
                <a:cs typeface="Arial" pitchFamily="34" charset="0"/>
              </a:rPr>
              <a:t>В связи с каким событием установлены стела и вечный огонь на  аллее, ведущей к </a:t>
            </a:r>
            <a:r>
              <a:rPr lang="ru-RU" b="1" dirty="0" err="1" smtClean="0">
                <a:latin typeface="Arial" pitchFamily="34" charset="0"/>
                <a:cs typeface="Arial" pitchFamily="34" charset="0"/>
              </a:rPr>
              <a:t>к</a:t>
            </a:r>
            <a:r>
              <a:rPr lang="ru-RU" b="1" dirty="0" smtClean="0">
                <a:latin typeface="Arial" pitchFamily="34" charset="0"/>
                <a:cs typeface="Arial" pitchFamily="34" charset="0"/>
              </a:rPr>
              <a:t>/т Подвиг? </a:t>
            </a:r>
          </a:p>
          <a:p>
            <a:pPr marL="228600" indent="-228600">
              <a:buFont typeface="+mj-lt"/>
              <a:buAutoNum type="arabicPeriod"/>
            </a:pPr>
            <a:r>
              <a:rPr lang="ru-RU" b="1" dirty="0" smtClean="0">
                <a:latin typeface="Arial" pitchFamily="34" charset="0"/>
                <a:cs typeface="Arial" pitchFamily="34" charset="0"/>
              </a:rPr>
              <a:t>Почему на ул.Оборонной находится мемориальный комплекс «Аллея Славы»  и  что символизирует название улицы?   </a:t>
            </a:r>
          </a:p>
          <a:p>
            <a:pPr marL="228600" indent="-228600">
              <a:buFont typeface="+mj-lt"/>
              <a:buAutoNum type="arabicPeriod"/>
            </a:pPr>
            <a:r>
              <a:rPr lang="ru-RU" b="1" dirty="0" smtClean="0">
                <a:latin typeface="Arial" pitchFamily="34" charset="0"/>
                <a:cs typeface="Arial" pitchFamily="34" charset="0"/>
              </a:rPr>
              <a:t>Знаете ли Вы где находился штаб противовоздушной обороны г.Колпино в годы ВОВ? </a:t>
            </a:r>
          </a:p>
          <a:p>
            <a:pPr marL="228600" indent="-228600">
              <a:buFont typeface="+mj-lt"/>
              <a:buAutoNum type="arabicPeriod"/>
            </a:pPr>
            <a:r>
              <a:rPr lang="ru-RU" b="1" dirty="0" smtClean="0">
                <a:latin typeface="Arial" pitchFamily="34" charset="0"/>
                <a:cs typeface="Arial" pitchFamily="34" charset="0"/>
              </a:rPr>
              <a:t>На месте чего на ул. Веры Слуцкой установлена большая мемориальная стена  и что на ней написано? </a:t>
            </a:r>
          </a:p>
          <a:p>
            <a:pPr marL="228600" indent="-228600">
              <a:buFont typeface="+mj-lt"/>
              <a:buAutoNum type="arabicPeriod"/>
            </a:pPr>
            <a:r>
              <a:rPr lang="ru-RU" b="1" dirty="0" smtClean="0">
                <a:latin typeface="Arial" pitchFamily="34" charset="0"/>
                <a:cs typeface="Arial" pitchFamily="34" charset="0"/>
              </a:rPr>
              <a:t>Посещаете ли вы Колпинские мемориалы, возлагаете ли вы цветы в памятные даты ВОВ? </a:t>
            </a:r>
          </a:p>
          <a:p>
            <a:pPr marL="228600" indent="-228600">
              <a:buFont typeface="+mj-lt"/>
              <a:buAutoNum type="arabicPeriod"/>
            </a:pPr>
            <a:r>
              <a:rPr lang="ru-RU" b="1" dirty="0" smtClean="0">
                <a:latin typeface="Arial" pitchFamily="34" charset="0"/>
                <a:cs typeface="Arial" pitchFamily="34" charset="0"/>
              </a:rPr>
              <a:t>Вам интересна история воинской славы Колпино?</a:t>
            </a:r>
          </a:p>
          <a:p>
            <a:pPr marL="228600" indent="-228600">
              <a:buFont typeface="+mj-lt"/>
              <a:buAutoNum type="arabicPeriod"/>
            </a:pPr>
            <a:r>
              <a:rPr lang="ru-RU" b="1" dirty="0" smtClean="0">
                <a:latin typeface="Arial" pitchFamily="34" charset="0"/>
                <a:cs typeface="Arial" pitchFamily="34" charset="0"/>
              </a:rPr>
              <a:t>Вы были с классом на обзорной экскурсии по памятным местам воинской славы Колпино?</a:t>
            </a:r>
          </a:p>
          <a:p>
            <a:pPr marL="228600" indent="-228600">
              <a:buFont typeface="+mj-lt"/>
              <a:buAutoNum type="arabicPeriod"/>
            </a:pPr>
            <a:r>
              <a:rPr lang="ru-RU" b="1" dirty="0" smtClean="0">
                <a:latin typeface="Arial" pitchFamily="34" charset="0"/>
                <a:cs typeface="Arial" pitchFamily="34" charset="0"/>
              </a:rPr>
              <a:t>Хотели бы Вы узнать больше о Колпинских памятниках и мемориалах?</a:t>
            </a:r>
            <a:endParaRPr lang="ru-RU" sz="1000" b="1" dirty="0">
              <a:latin typeface="Arial" pitchFamily="34" charset="0"/>
              <a:cs typeface="Arial" pitchFamily="34" charset="0"/>
            </a:endParaRPr>
          </a:p>
        </p:txBody>
      </p:sp>
      <p:sp>
        <p:nvSpPr>
          <p:cNvPr id="4"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sp>
        <p:nvSpPr>
          <p:cNvPr id="5" name="Прямоугольник 4"/>
          <p:cNvSpPr/>
          <p:nvPr/>
        </p:nvSpPr>
        <p:spPr>
          <a:xfrm>
            <a:off x="323528" y="188640"/>
            <a:ext cx="8496944" cy="64807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b="1" u="sng" dirty="0" smtClean="0">
                <a:latin typeface="Arial" pitchFamily="34" charset="0"/>
                <a:cs typeface="Arial" pitchFamily="34" charset="0"/>
              </a:rPr>
              <a:t>АНКЕТА- ВИКТОРИНА «ЗНАЙ И ЛЮБИ СВОЙ ГОРОД»</a:t>
            </a:r>
            <a:endParaRPr lang="ru-RU" sz="2400" dirty="0" smtClean="0">
              <a:latin typeface="Arial" pitchFamily="34" charset="0"/>
              <a:cs typeface="Arial" pitchFamily="34" charset="0"/>
            </a:endParaRPr>
          </a:p>
        </p:txBody>
      </p:sp>
      <p:graphicFrame>
        <p:nvGraphicFramePr>
          <p:cNvPr id="6" name="Схема 5"/>
          <p:cNvGraphicFramePr/>
          <p:nvPr/>
        </p:nvGraphicFramePr>
        <p:xfrm>
          <a:off x="251520" y="908720"/>
          <a:ext cx="8352928" cy="10958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
          <p:cNvSpPr txBox="1">
            <a:spLocks/>
          </p:cNvSpPr>
          <p:nvPr/>
        </p:nvSpPr>
        <p:spPr bwMode="auto">
          <a:xfrm>
            <a:off x="827584" y="404664"/>
            <a:ext cx="7704856" cy="580926"/>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normAutofit fontScale="67500" lnSpcReduction="20000"/>
          </a:bodyPr>
          <a:lstStyle/>
          <a:p>
            <a:pPr algn="ctr" fontAlgn="auto">
              <a:spcAft>
                <a:spcPts val="0"/>
              </a:spcAf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РЕЗУЛЬТАТЫ  СОЦИОЛОГИЧЕСКОГО  ОПРОСА</a:t>
            </a:r>
            <a:endParaRPr lang="ru-RU" sz="4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aphicFrame>
        <p:nvGraphicFramePr>
          <p:cNvPr id="9" name="Диаграмма 8"/>
          <p:cNvGraphicFramePr/>
          <p:nvPr/>
        </p:nvGraphicFramePr>
        <p:xfrm>
          <a:off x="539552" y="1268760"/>
          <a:ext cx="8136904" cy="4752528"/>
        </p:xfrm>
        <a:graphic>
          <a:graphicData uri="http://schemas.openxmlformats.org/drawingml/2006/chart">
            <c:chart xmlns:c="http://schemas.openxmlformats.org/drawingml/2006/chart" xmlns:r="http://schemas.openxmlformats.org/officeDocument/2006/relationships" r:id="rId2"/>
          </a:graphicData>
        </a:graphic>
      </p:graphicFrame>
      <p:sp>
        <p:nvSpPr>
          <p:cNvPr id="5"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9"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Graphic spid="9"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Митя\Pictures\2Рисунок1.png"/>
          <p:cNvPicPr>
            <a:picLocks noChangeAspect="1" noChangeArrowheads="1"/>
          </p:cNvPicPr>
          <p:nvPr/>
        </p:nvPicPr>
        <p:blipFill>
          <a:blip r:embed="rId3" cstate="print"/>
          <a:srcRect/>
          <a:stretch>
            <a:fillRect/>
          </a:stretch>
        </p:blipFill>
        <p:spPr bwMode="auto">
          <a:xfrm>
            <a:off x="2915816" y="3212976"/>
            <a:ext cx="2880320" cy="2883897"/>
          </a:xfrm>
          <a:prstGeom prst="rect">
            <a:avLst/>
          </a:prstGeom>
          <a:noFill/>
        </p:spPr>
      </p:pic>
      <p:sp>
        <p:nvSpPr>
          <p:cNvPr id="4" name="WordArt 2"/>
          <p:cNvSpPr>
            <a:spLocks noChangeArrowheads="1" noChangeShapeType="1" noTextEdit="1"/>
          </p:cNvSpPr>
          <p:nvPr/>
        </p:nvSpPr>
        <p:spPr bwMode="auto">
          <a:xfrm>
            <a:off x="755576" y="980728"/>
            <a:ext cx="7488832" cy="576064"/>
          </a:xfrm>
          <a:prstGeom prst="rect">
            <a:avLst/>
          </a:prstGeom>
        </p:spPr>
        <p:txBody>
          <a:bodyPr wrap="none" fromWordArt="1">
            <a:prstTxWarp prst="textPlain">
              <a:avLst>
                <a:gd name="adj" fmla="val 50000"/>
              </a:avLst>
            </a:prstTxWarp>
          </a:bodyPr>
          <a:lstStyle/>
          <a:p>
            <a:pPr algn="ctr" rtl="0"/>
            <a:r>
              <a:rPr lang="ru-RU" sz="3600" kern="10" spc="0" dirty="0" smtClean="0">
                <a:ln w="9525">
                  <a:solidFill>
                    <a:srgbClr val="000000"/>
                  </a:solidFill>
                  <a:round/>
                  <a:headEnd/>
                  <a:tailEnd/>
                </a:ln>
                <a:solidFill>
                  <a:srgbClr val="974706"/>
                </a:solidFill>
                <a:effectLst/>
                <a:latin typeface="Arial Black"/>
              </a:rPr>
              <a:t>МАТЕМАТИЧЕСКАЯ  ИГРА</a:t>
            </a:r>
            <a:endParaRPr lang="ru-RU" sz="3600" kern="10" spc="0" dirty="0">
              <a:ln w="9525">
                <a:solidFill>
                  <a:srgbClr val="000000"/>
                </a:solidFill>
                <a:round/>
                <a:headEnd/>
                <a:tailEnd/>
              </a:ln>
              <a:solidFill>
                <a:srgbClr val="974706"/>
              </a:solidFill>
              <a:effectLst/>
              <a:latin typeface="Arial Black"/>
            </a:endParaRPr>
          </a:p>
        </p:txBody>
      </p:sp>
      <p:sp>
        <p:nvSpPr>
          <p:cNvPr id="5"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sp>
        <p:nvSpPr>
          <p:cNvPr id="6" name="WordArt 2"/>
          <p:cNvSpPr>
            <a:spLocks noChangeArrowheads="1" noChangeShapeType="1" noTextEdit="1"/>
          </p:cNvSpPr>
          <p:nvPr/>
        </p:nvSpPr>
        <p:spPr bwMode="auto">
          <a:xfrm>
            <a:off x="1403648" y="2276872"/>
            <a:ext cx="6552728" cy="504056"/>
          </a:xfrm>
          <a:prstGeom prst="rect">
            <a:avLst/>
          </a:prstGeom>
        </p:spPr>
        <p:txBody>
          <a:bodyPr wrap="none" fromWordArt="1">
            <a:prstTxWarp prst="textPlain">
              <a:avLst>
                <a:gd name="adj" fmla="val 50000"/>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0"/>
            <a:r>
              <a:rPr lang="ru-RU" sz="3600" b="1" kern="1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rPr>
              <a:t>КОЛПИНО В ЧИСЛАХ</a:t>
            </a:r>
            <a:endParaRPr lang="ru-RU" sz="3600" b="1" kern="1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endParaRPr>
          </a:p>
        </p:txBody>
      </p:sp>
    </p:spTree>
  </p:cSld>
  <p:clrMapOvr>
    <a:masterClrMapping/>
  </p:clrMapOvr>
  <p:transition>
    <p:pull dir="r"/>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9" presetClass="entr" presetSubtype="10" fill="hold" nodeType="withEffect">
                                  <p:stCondLst>
                                    <p:cond delay="0"/>
                                  </p:stCondLst>
                                  <p:childTnLst>
                                    <p:set>
                                      <p:cBhvr>
                                        <p:cTn id="9" dur="1" fill="hold">
                                          <p:stCondLst>
                                            <p:cond delay="0"/>
                                          </p:stCondLst>
                                        </p:cTn>
                                        <p:tgtEl>
                                          <p:spTgt spid="34818"/>
                                        </p:tgtEl>
                                        <p:attrNameLst>
                                          <p:attrName>style.visibility</p:attrName>
                                        </p:attrNameLst>
                                      </p:cBhvr>
                                      <p:to>
                                        <p:strVal val="visible"/>
                                      </p:to>
                                    </p:set>
                                    <p:anim calcmode="lin" valueType="num">
                                      <p:cBhvr>
                                        <p:cTn id="10" dur="5000" fill="hold"/>
                                        <p:tgtEl>
                                          <p:spTgt spid="34818"/>
                                        </p:tgtEl>
                                        <p:attrNameLst>
                                          <p:attrName>ppt_w</p:attrName>
                                        </p:attrNameLst>
                                      </p:cBhvr>
                                      <p:tavLst>
                                        <p:tav tm="0" fmla="#ppt_w*sin(2.5*pi*$)">
                                          <p:val>
                                            <p:fltVal val="0"/>
                                          </p:val>
                                        </p:tav>
                                        <p:tav tm="100000">
                                          <p:val>
                                            <p:fltVal val="1"/>
                                          </p:val>
                                        </p:tav>
                                      </p:tavLst>
                                    </p:anim>
                                    <p:anim calcmode="lin" valueType="num">
                                      <p:cBhvr>
                                        <p:cTn id="11" dur="5000" fill="hold"/>
                                        <p:tgtEl>
                                          <p:spTgt spid="34818"/>
                                        </p:tgtEl>
                                        <p:attrNameLst>
                                          <p:attrName>ppt_h</p:attrName>
                                        </p:attrNameLst>
                                      </p:cBhvr>
                                      <p:tavLst>
                                        <p:tav tm="0">
                                          <p:val>
                                            <p:strVal val="#ppt_h"/>
                                          </p:val>
                                        </p:tav>
                                        <p:tav tm="100000">
                                          <p:val>
                                            <p:strVal val="#ppt_h"/>
                                          </p:val>
                                        </p:tav>
                                      </p:tavLst>
                                    </p:anim>
                                  </p:childTnLst>
                                </p:cTn>
                              </p:par>
                              <p:par>
                                <p:cTn id="12" presetID="22" presetClass="entr" presetSubtype="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bwMode="auto">
          <a:xfrm>
            <a:off x="1331640" y="404664"/>
            <a:ext cx="6840760" cy="580926"/>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normAutofit fontScale="82500" lnSpcReduction="20000"/>
          </a:bodyPr>
          <a:lstStyle/>
          <a:p>
            <a:pPr algn="ctr" fontAlgn="auto">
              <a:spcAft>
                <a:spcPts val="0"/>
              </a:spcAf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Этапы игры</a:t>
            </a:r>
            <a:endParaRPr lang="ru-RU" sz="4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graphicFrame>
        <p:nvGraphicFramePr>
          <p:cNvPr id="8" name="Схема 7"/>
          <p:cNvGraphicFramePr/>
          <p:nvPr/>
        </p:nvGraphicFramePr>
        <p:xfrm>
          <a:off x="1403648" y="1196752"/>
          <a:ext cx="6624736"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8"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9"/>
          <p:cNvSpPr>
            <a:spLocks noGrp="1"/>
          </p:cNvSpPr>
          <p:nvPr>
            <p:ph type="ftr" sz="quarter" idx="11"/>
          </p:nvPr>
        </p:nvSpPr>
        <p:spPr>
          <a:xfrm>
            <a:off x="4788024" y="6597352"/>
            <a:ext cx="4355976" cy="260648"/>
          </a:xfrm>
        </p:spPr>
        <p:txBody>
          <a:bodyPr/>
          <a:lstStyle/>
          <a:p>
            <a:r>
              <a:rPr lang="ru-RU" dirty="0" smtClean="0"/>
              <a:t>«Колпино в числах». Морозов Д., Малеванная Т.Ю., СПб, 2016 г.</a:t>
            </a:r>
            <a:endParaRPr lang="ru-RU" dirty="0"/>
          </a:p>
        </p:txBody>
      </p:sp>
      <p:sp>
        <p:nvSpPr>
          <p:cNvPr id="4" name="TextBox 3"/>
          <p:cNvSpPr txBox="1"/>
          <p:nvPr/>
        </p:nvSpPr>
        <p:spPr>
          <a:xfrm>
            <a:off x="683568" y="332656"/>
            <a:ext cx="7776864" cy="58477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ru-RU" sz="3200" b="1" dirty="0" smtClean="0"/>
              <a:t>УПРАВЛЯЮЩИЕ КНОПКИ</a:t>
            </a:r>
            <a:endParaRPr lang="ru-RU" sz="3200" b="1" dirty="0"/>
          </a:p>
        </p:txBody>
      </p:sp>
      <p:sp>
        <p:nvSpPr>
          <p:cNvPr id="5" name="Скругленный прямоугольник 4">
            <a:hlinkClick r:id="rId3" action="ppaction://hlinksldjump"/>
          </p:cNvPr>
          <p:cNvSpPr/>
          <p:nvPr/>
        </p:nvSpPr>
        <p:spPr>
          <a:xfrm>
            <a:off x="755576" y="1484784"/>
            <a:ext cx="1800200" cy="792088"/>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3200" b="1" dirty="0" smtClean="0"/>
              <a:t>ОТВЕТ</a:t>
            </a:r>
            <a:endParaRPr lang="ru-RU" sz="3200" b="1" dirty="0"/>
          </a:p>
        </p:txBody>
      </p:sp>
      <p:sp>
        <p:nvSpPr>
          <p:cNvPr id="6" name="Выноска со стрелкой вниз 5">
            <a:hlinkClick r:id="rId4" action="ppaction://hlinksldjump"/>
          </p:cNvPr>
          <p:cNvSpPr/>
          <p:nvPr/>
        </p:nvSpPr>
        <p:spPr>
          <a:xfrm>
            <a:off x="539552" y="2780928"/>
            <a:ext cx="2304256" cy="864096"/>
          </a:xfrm>
          <a:prstGeom prst="downArrowCallou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ПРОДОЛЖЕНИЕ</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Прямоугольник 9"/>
          <p:cNvSpPr/>
          <p:nvPr/>
        </p:nvSpPr>
        <p:spPr>
          <a:xfrm>
            <a:off x="3131840" y="1412776"/>
            <a:ext cx="5256584" cy="86409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2400" b="1" dirty="0" smtClean="0">
                <a:latin typeface="Arial" pitchFamily="34" charset="0"/>
                <a:cs typeface="Arial" pitchFamily="34" charset="0"/>
              </a:rPr>
              <a:t>ОТВЕТ НА ЗАДАНИЕ</a:t>
            </a:r>
            <a:endParaRPr lang="ru-RU" sz="2400" b="1" dirty="0">
              <a:latin typeface="Arial" pitchFamily="34" charset="0"/>
              <a:cs typeface="Arial" pitchFamily="34" charset="0"/>
            </a:endParaRPr>
          </a:p>
        </p:txBody>
      </p:sp>
      <p:sp>
        <p:nvSpPr>
          <p:cNvPr id="11" name="Прямоугольник 10"/>
          <p:cNvSpPr/>
          <p:nvPr/>
        </p:nvSpPr>
        <p:spPr>
          <a:xfrm>
            <a:off x="3131840" y="2708920"/>
            <a:ext cx="5256584" cy="86409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b="1" dirty="0" smtClean="0">
                <a:latin typeface="Arial" pitchFamily="34" charset="0"/>
                <a:cs typeface="Arial" pitchFamily="34" charset="0"/>
              </a:rPr>
              <a:t>ПРОДОЛЖЕНИЕ ЗАДАНИЯ</a:t>
            </a:r>
            <a:endParaRPr lang="ru-RU" sz="2400" b="1" dirty="0">
              <a:latin typeface="Arial" pitchFamily="34" charset="0"/>
              <a:cs typeface="Arial" pitchFamily="34" charset="0"/>
            </a:endParaRPr>
          </a:p>
        </p:txBody>
      </p:sp>
      <p:sp>
        <p:nvSpPr>
          <p:cNvPr id="12" name="Прямоугольник 11"/>
          <p:cNvSpPr/>
          <p:nvPr/>
        </p:nvSpPr>
        <p:spPr>
          <a:xfrm>
            <a:off x="3131840" y="4005064"/>
            <a:ext cx="5256584" cy="86409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2400" b="1" dirty="0" smtClean="0">
                <a:latin typeface="Arial" pitchFamily="34" charset="0"/>
                <a:cs typeface="Arial" pitchFamily="34" charset="0"/>
              </a:rPr>
              <a:t>ВОЗВРАЩЕНИЕ К НАВИГАТОРУ</a:t>
            </a:r>
            <a:endParaRPr lang="ru-RU" sz="2400" b="1" dirty="0">
              <a:latin typeface="Arial" pitchFamily="34" charset="0"/>
              <a:cs typeface="Arial" pitchFamily="34" charset="0"/>
            </a:endParaRPr>
          </a:p>
        </p:txBody>
      </p:sp>
      <p:sp>
        <p:nvSpPr>
          <p:cNvPr id="13" name="Прямоугольник 12"/>
          <p:cNvSpPr/>
          <p:nvPr/>
        </p:nvSpPr>
        <p:spPr>
          <a:xfrm>
            <a:off x="3131840" y="5301208"/>
            <a:ext cx="5256584" cy="86409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2400" b="1" dirty="0" smtClean="0">
                <a:latin typeface="Arial" pitchFamily="34" charset="0"/>
                <a:cs typeface="Arial" pitchFamily="34" charset="0"/>
              </a:rPr>
              <a:t>ИСТОРИЧЕСКАЯ СПРАВКА</a:t>
            </a:r>
            <a:endParaRPr lang="ru-RU" sz="2400" b="1" dirty="0">
              <a:latin typeface="Arial" pitchFamily="34" charset="0"/>
              <a:cs typeface="Arial" pitchFamily="34" charset="0"/>
            </a:endParaRPr>
          </a:p>
        </p:txBody>
      </p:sp>
      <p:pic>
        <p:nvPicPr>
          <p:cNvPr id="38922" name="Picture 10" descr="http://fffreedom.ru/wp-content/uploads/2014/07/strelka.png"/>
          <p:cNvPicPr>
            <a:picLocks noChangeAspect="1" noChangeArrowheads="1"/>
          </p:cNvPicPr>
          <p:nvPr/>
        </p:nvPicPr>
        <p:blipFill>
          <a:blip r:embed="rId5" cstate="print"/>
          <a:srcRect/>
          <a:stretch>
            <a:fillRect/>
          </a:stretch>
        </p:blipFill>
        <p:spPr bwMode="auto">
          <a:xfrm>
            <a:off x="755576" y="3789040"/>
            <a:ext cx="1526707" cy="1296144"/>
          </a:xfrm>
          <a:prstGeom prst="rect">
            <a:avLst/>
          </a:prstGeom>
          <a:noFill/>
        </p:spPr>
      </p:pic>
      <p:pic>
        <p:nvPicPr>
          <p:cNvPr id="38924" name="Picture 12" descr="http://nrsattorneys.co.za/adwordsplus/wp-content/uploads/2015/05/NRS-Advice.png"/>
          <p:cNvPicPr>
            <a:picLocks noChangeAspect="1" noChangeArrowheads="1"/>
          </p:cNvPicPr>
          <p:nvPr/>
        </p:nvPicPr>
        <p:blipFill>
          <a:blip r:embed="rId6" cstate="print"/>
          <a:srcRect/>
          <a:stretch>
            <a:fillRect/>
          </a:stretch>
        </p:blipFill>
        <p:spPr bwMode="auto">
          <a:xfrm>
            <a:off x="1115616" y="5301208"/>
            <a:ext cx="1001688" cy="1001688"/>
          </a:xfrm>
          <a:prstGeom prst="rect">
            <a:avLst/>
          </a:prstGeom>
          <a:noFill/>
        </p:spPr>
      </p:pic>
    </p:spTree>
  </p:cSld>
  <p:clrMapOvr>
    <a:masterClrMapping/>
  </p:clrMapOvr>
  <p:transition>
    <p:pull dir="r"/>
    <p:sndAc>
      <p:stSnd>
        <p:snd r:embed="rId2" name="camera.wav"/>
      </p:stSnd>
    </p:sndAc>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1366</TotalTime>
  <Words>2955</Words>
  <Application>Microsoft Office PowerPoint</Application>
  <PresentationFormat>Экран (4:3)</PresentationFormat>
  <Paragraphs>585</Paragraphs>
  <Slides>49</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49</vt:i4>
      </vt:variant>
    </vt:vector>
  </HeadingPairs>
  <TitlesOfParts>
    <vt:vector size="50" baseType="lpstr">
      <vt:lpstr>Тема Office</vt:lpstr>
      <vt:lpstr>КОЛПИНО В ЧИСЛАХ</vt:lpstr>
      <vt:lpstr>ОПИСАНИЕ ПРОЕКТА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I ЭТАП. ЭКСКУРС В ИСТОРИЮ</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Митя</dc:creator>
  <cp:lastModifiedBy>Наталья</cp:lastModifiedBy>
  <cp:revision>147</cp:revision>
  <dcterms:created xsi:type="dcterms:W3CDTF">2016-01-13T07:57:25Z</dcterms:created>
  <dcterms:modified xsi:type="dcterms:W3CDTF">2016-04-19T16:40:32Z</dcterms:modified>
</cp:coreProperties>
</file>