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dunet.com/img/upload/58f64db85602848fbd85f2033.jpg" TargetMode="External"/><Relationship Id="rId13" Type="http://schemas.openxmlformats.org/officeDocument/2006/relationships/hyperlink" Target="http://www.urano.ru/wp-content/uploads/2011/09/symb-saturn.jpg" TargetMode="External"/><Relationship Id="rId18" Type="http://schemas.openxmlformats.org/officeDocument/2006/relationships/hyperlink" Target="http://www.urano.ru/wp-content/uploads/2011/09/symb-pluto.jpg" TargetMode="External"/><Relationship Id="rId3" Type="http://schemas.openxmlformats.org/officeDocument/2006/relationships/hyperlink" Target="http://razorpix.ru/s/36/zemlya_i_luna_1920x1080.jpg" TargetMode="External"/><Relationship Id="rId7" Type="http://schemas.openxmlformats.org/officeDocument/2006/relationships/hyperlink" Target="http://allphoto.in.ua/photo/24/es2242312.jpg" TargetMode="External"/><Relationship Id="rId12" Type="http://schemas.openxmlformats.org/officeDocument/2006/relationships/hyperlink" Target="http://img0.liveinternet.ru/images/attach/c/5/86/894/86894286_large_symbmercury.jpg" TargetMode="External"/><Relationship Id="rId17" Type="http://schemas.openxmlformats.org/officeDocument/2006/relationships/hyperlink" Target="http://www.urano.ru/wp-content/uploads/2011/09/symb-mars.jpg" TargetMode="External"/><Relationship Id="rId2" Type="http://schemas.openxmlformats.org/officeDocument/2006/relationships/hyperlink" Target="http://333v.ru/uploads/86/86f406ec592b3567e46a324de080511d.jpg" TargetMode="External"/><Relationship Id="rId16" Type="http://schemas.openxmlformats.org/officeDocument/2006/relationships/hyperlink" Target="http://www.urano.ru/wp-content/uploads/2011/09/symb-eart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gcnews.ru/art-tem/wp-content/uploads/2011/01/52863-1440x900.jpg" TargetMode="External"/><Relationship Id="rId11" Type="http://schemas.openxmlformats.org/officeDocument/2006/relationships/hyperlink" Target="http://mtdata.ru/u24/photo2B4B/20177192095-0/original.jpg" TargetMode="External"/><Relationship Id="rId5" Type="http://schemas.openxmlformats.org/officeDocument/2006/relationships/hyperlink" Target="http://images.wisegeek.com/planet-jupiter-in-starry-space.jpg" TargetMode="External"/><Relationship Id="rId15" Type="http://schemas.openxmlformats.org/officeDocument/2006/relationships/hyperlink" Target="http://otvet.imgsmail.ru/download/51fcadb565957382f27a15188d414448_i-6.jpg" TargetMode="External"/><Relationship Id="rId10" Type="http://schemas.openxmlformats.org/officeDocument/2006/relationships/hyperlink" Target="http://morf.ucoz.ru/_fr/0/9289387.jpg" TargetMode="External"/><Relationship Id="rId4" Type="http://schemas.openxmlformats.org/officeDocument/2006/relationships/hyperlink" Target="http://photo-kartinka.ru/kosmos/img/9planeta-saturn.jpg" TargetMode="External"/><Relationship Id="rId9" Type="http://schemas.openxmlformats.org/officeDocument/2006/relationships/hyperlink" Target="http://etsphoto.ru/photocache/a1/a129c9f203847e01af85f9340e2e3bff.jpg" TargetMode="External"/><Relationship Id="rId14" Type="http://schemas.openxmlformats.org/officeDocument/2006/relationships/hyperlink" Target="http://www.urano.ru/wp-content/uploads/2011/09/symb-neptun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9.xml"/><Relationship Id="rId18" Type="http://schemas.openxmlformats.org/officeDocument/2006/relationships/image" Target="../media/image10.jpeg"/><Relationship Id="rId3" Type="http://schemas.openxmlformats.org/officeDocument/2006/relationships/slide" Target="slide4.xml"/><Relationship Id="rId21" Type="http://schemas.openxmlformats.org/officeDocument/2006/relationships/slide" Target="slide1.xml"/><Relationship Id="rId7" Type="http://schemas.openxmlformats.org/officeDocument/2006/relationships/slide" Target="slide6.xml"/><Relationship Id="rId12" Type="http://schemas.openxmlformats.org/officeDocument/2006/relationships/image" Target="../media/image7.jpeg"/><Relationship Id="rId17" Type="http://schemas.openxmlformats.org/officeDocument/2006/relationships/slide" Target="slide11.xml"/><Relationship Id="rId2" Type="http://schemas.openxmlformats.org/officeDocument/2006/relationships/image" Target="../media/image2.jpeg"/><Relationship Id="rId16" Type="http://schemas.openxmlformats.org/officeDocument/2006/relationships/image" Target="../media/image9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slide" Target="slide7.xml"/><Relationship Id="rId5" Type="http://schemas.openxmlformats.org/officeDocument/2006/relationships/slide" Target="slide5.xml"/><Relationship Id="rId15" Type="http://schemas.openxmlformats.org/officeDocument/2006/relationships/slide" Target="slide8.xml"/><Relationship Id="rId10" Type="http://schemas.openxmlformats.org/officeDocument/2006/relationships/image" Target="../media/image6.jpeg"/><Relationship Id="rId19" Type="http://schemas.openxmlformats.org/officeDocument/2006/relationships/slide" Target="slide3.xml"/><Relationship Id="rId4" Type="http://schemas.openxmlformats.org/officeDocument/2006/relationships/image" Target="../media/image3.jpeg"/><Relationship Id="rId9" Type="http://schemas.openxmlformats.org/officeDocument/2006/relationships/slide" Target="slide10.xm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II</a:t>
            </a:r>
            <a:r>
              <a:rPr lang="ru-RU" sz="3100" dirty="0" smtClean="0"/>
              <a:t> Международный конкурс «Этот удивительный космос»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42876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Уланова Оксана Сергеевна, учитель русского языка и литературы ГБОУ РХ «Школа-интернат для детей с нарушениями зрения»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Абакан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857496"/>
            <a:ext cx="4500594" cy="1071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  <a:hlinkClick r:id="rId2" action="ppaction://hlinksldjump"/>
              </a:rPr>
              <a:t>КАРТА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НЕПТУН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25963"/>
          </a:xfrm>
        </p:spPr>
        <p:txBody>
          <a:bodyPr/>
          <a:lstStyle/>
          <a:p>
            <a:r>
              <a:rPr lang="ru-RU" dirty="0" smtClean="0"/>
              <a:t>Латинское название: </a:t>
            </a:r>
            <a:r>
              <a:rPr lang="en-US" i="1" dirty="0" err="1" smtClean="0"/>
              <a:t>Neptun</a:t>
            </a:r>
            <a:endParaRPr lang="ru-RU" i="1" dirty="0" smtClean="0"/>
          </a:p>
          <a:p>
            <a:r>
              <a:rPr lang="ru-RU" dirty="0" smtClean="0"/>
              <a:t>Символ:</a:t>
            </a:r>
            <a:r>
              <a:rPr lang="en-US" dirty="0" smtClean="0"/>
              <a:t> </a:t>
            </a:r>
            <a:r>
              <a:rPr lang="ru-RU" dirty="0" smtClean="0"/>
              <a:t>Бог морей и океанов</a:t>
            </a:r>
          </a:p>
          <a:p>
            <a:r>
              <a:rPr lang="ru-RU" dirty="0" smtClean="0"/>
              <a:t>Период обращения вокруг Солнца: 59800 земных суток</a:t>
            </a:r>
          </a:p>
          <a:p>
            <a:r>
              <a:rPr lang="ru-RU" dirty="0" smtClean="0"/>
              <a:t>Длительность суток: 0,67 земных суток</a:t>
            </a:r>
          </a:p>
          <a:p>
            <a:r>
              <a:rPr lang="ru-RU" dirty="0" smtClean="0"/>
              <a:t>Спутники: не менее 13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43900" y="6143644"/>
            <a:ext cx="785818" cy="7143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1\Desktop\космос\symb-nept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49" y="0"/>
            <a:ext cx="2952751" cy="2352191"/>
          </a:xfrm>
          <a:prstGeom prst="rect">
            <a:avLst/>
          </a:prstGeom>
          <a:noFill/>
        </p:spPr>
      </p:pic>
      <p:pic>
        <p:nvPicPr>
          <p:cNvPr id="8197" name="Picture 5" descr="http://eliseyka.ru/wp-content/uploads/2013/04/neptun-30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07181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ПЛУТОН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Латинское название: </a:t>
            </a:r>
            <a:r>
              <a:rPr lang="en-US" i="1" dirty="0" smtClean="0"/>
              <a:t>Pluto</a:t>
            </a:r>
            <a:endParaRPr lang="ru-RU" i="1" dirty="0" smtClean="0"/>
          </a:p>
          <a:p>
            <a:r>
              <a:rPr lang="ru-RU" dirty="0" smtClean="0"/>
              <a:t>Символ:</a:t>
            </a:r>
            <a:r>
              <a:rPr lang="en-US" dirty="0" smtClean="0"/>
              <a:t> </a:t>
            </a:r>
            <a:r>
              <a:rPr lang="ru-RU" dirty="0" smtClean="0"/>
              <a:t>Бог подземного царства</a:t>
            </a:r>
          </a:p>
          <a:p>
            <a:r>
              <a:rPr lang="ru-RU" dirty="0" smtClean="0"/>
              <a:t>Период обращения вокруг Солнца:248 земных лет</a:t>
            </a:r>
          </a:p>
          <a:p>
            <a:r>
              <a:rPr lang="ru-RU" dirty="0" smtClean="0"/>
              <a:t>Длительность суток: 6,39 земных суток (обратное вращение)</a:t>
            </a:r>
          </a:p>
          <a:p>
            <a:r>
              <a:rPr lang="ru-RU" dirty="0" smtClean="0"/>
              <a:t>Спутники: Харон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43900" y="6143644"/>
            <a:ext cx="714380" cy="7143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1\Desktop\космос\symb-plu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49" y="0"/>
            <a:ext cx="2952751" cy="2352191"/>
          </a:xfrm>
          <a:prstGeom prst="rect">
            <a:avLst/>
          </a:prstGeom>
          <a:noFill/>
        </p:spPr>
      </p:pic>
      <p:pic>
        <p:nvPicPr>
          <p:cNvPr id="5" name="Picture 2" descr="C:\Users\1\Desktop\плут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00372"/>
            <a:ext cx="3071802" cy="26431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Все о планетах и созвездиях. – Вильнюс, </a:t>
            </a:r>
            <a:r>
              <a:rPr lang="en-US" sz="1600" dirty="0" smtClean="0"/>
              <a:t>UAB </a:t>
            </a:r>
            <a:r>
              <a:rPr lang="ru-RU" sz="1600" dirty="0" smtClean="0"/>
              <a:t>«</a:t>
            </a:r>
            <a:r>
              <a:rPr lang="en-US" sz="1600" dirty="0" smtClean="0"/>
              <a:t>Bestiary</a:t>
            </a:r>
            <a:r>
              <a:rPr lang="ru-RU" sz="1600" dirty="0" smtClean="0"/>
              <a:t>», 2013.</a:t>
            </a:r>
          </a:p>
          <a:p>
            <a:r>
              <a:rPr lang="en-US" sz="1600" dirty="0" smtClean="0">
                <a:hlinkClick r:id="rId2"/>
              </a:rPr>
              <a:t>http://333v.ru/uploads/86/86f406ec592b3567e46a324de080511d.jpg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http://razorpix.ru/s/36/zemlya_i_luna_1920x1080.jpg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http://photo-kartinka.ru/kosmos/img/9planeta-saturn.jpg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http://images.wisegeek.com/planet-jupiter-in-starry-space.jpg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http://vgcnews.ru/art-tem/wp-content/uploads/2011/01/52863-1440x900.jpg</a:t>
            </a:r>
            <a:endParaRPr lang="ru-RU" sz="1600" dirty="0" smtClean="0"/>
          </a:p>
          <a:p>
            <a:r>
              <a:rPr lang="ru-RU" sz="1600" u="sng" dirty="0" smtClean="0">
                <a:hlinkClick r:id="rId7"/>
              </a:rPr>
              <a:t>http://allphoto.in.ua/photo/24/es2242312.jpg</a:t>
            </a:r>
            <a:endParaRPr lang="ru-RU" sz="1600" dirty="0" smtClean="0"/>
          </a:p>
          <a:p>
            <a:r>
              <a:rPr lang="ru-RU" sz="1600" u="sng" dirty="0" smtClean="0">
                <a:hlinkClick r:id="rId8"/>
              </a:rPr>
              <a:t>http://www.ordunet.com/img/upload/58f64db85602848fbd85f2033.jpg</a:t>
            </a:r>
            <a:endParaRPr lang="ru-RU" sz="1600" dirty="0" smtClean="0"/>
          </a:p>
          <a:p>
            <a:r>
              <a:rPr lang="ru-RU" sz="1600" u="sng" dirty="0" smtClean="0">
                <a:hlinkClick r:id="rId9"/>
              </a:rPr>
              <a:t>http://etsphoto.ru/photocache/a1/a129c9f203847e01af85f9340e2e3bff.jpg</a:t>
            </a:r>
            <a:endParaRPr lang="ru-RU" sz="1600" dirty="0" smtClean="0"/>
          </a:p>
          <a:p>
            <a:r>
              <a:rPr lang="ru-RU" sz="1600" u="sng" dirty="0" smtClean="0">
                <a:hlinkClick r:id="rId10"/>
              </a:rPr>
              <a:t>http://morf.ucoz.ru/_fr/0/9289387.jpg</a:t>
            </a:r>
            <a:endParaRPr lang="ru-RU" sz="1600" dirty="0" smtClean="0"/>
          </a:p>
          <a:p>
            <a:r>
              <a:rPr lang="ru-RU" sz="1600" u="sng" dirty="0" smtClean="0">
                <a:hlinkClick r:id="rId11"/>
              </a:rPr>
              <a:t>http://mtdata.ru/u24/photo2B4B/20177192095-0/original.jpg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http://img0.liveinternet.ru/images/attach/c/5/86/894/86894286_large_symbmercury.jpg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http://www.urano.ru/wp-content/uploads/2011/09/symb-saturn.jpg</a:t>
            </a:r>
            <a:endParaRPr lang="ru-RU" sz="1600" dirty="0" smtClean="0"/>
          </a:p>
          <a:p>
            <a:r>
              <a:rPr lang="en-US" sz="1600" dirty="0" smtClean="0">
                <a:hlinkClick r:id="rId14"/>
              </a:rPr>
              <a:t>http://www.urano.ru/wp-content/uploads/2011/09/symb-neptun.jpg</a:t>
            </a:r>
            <a:endParaRPr lang="ru-RU" sz="1600" dirty="0" smtClean="0"/>
          </a:p>
          <a:p>
            <a:r>
              <a:rPr lang="en-US" sz="1600" dirty="0" smtClean="0">
                <a:hlinkClick r:id="rId15"/>
              </a:rPr>
              <a:t>http://otvet.imgsmail.ru/download/51fcadb565957382f27a15188d414448_i-6.jpg</a:t>
            </a:r>
            <a:endParaRPr lang="ru-RU" sz="1600" dirty="0" smtClean="0"/>
          </a:p>
          <a:p>
            <a:r>
              <a:rPr lang="en-US" sz="1600" dirty="0" smtClean="0">
                <a:hlinkClick r:id="rId16"/>
              </a:rPr>
              <a:t>http://www.urano.ru/wp-content/uploads/2011/09/symb-earth.jpg</a:t>
            </a:r>
            <a:endParaRPr lang="ru-RU" sz="1600" dirty="0" smtClean="0"/>
          </a:p>
          <a:p>
            <a:r>
              <a:rPr lang="en-US" sz="1600" dirty="0" smtClean="0">
                <a:hlinkClick r:id="rId17"/>
              </a:rPr>
              <a:t>http://www.urano.ru/wp-content/uploads/2011/09/symb-mars.jpg</a:t>
            </a:r>
            <a:endParaRPr lang="ru-RU" sz="1600" dirty="0" smtClean="0"/>
          </a:p>
          <a:p>
            <a:r>
              <a:rPr lang="en-US" sz="1600" dirty="0" smtClean="0">
                <a:hlinkClick r:id="rId18"/>
              </a:rPr>
              <a:t>http://www.urano.ru/wp-content/uploads/2011/09/symb-pluto.jpg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857224" y="2643182"/>
            <a:ext cx="1000132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1785918" y="2214554"/>
            <a:ext cx="1214446" cy="92869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7" action="ppaction://hlinksldjump"/>
          </p:cNvPr>
          <p:cNvSpPr/>
          <p:nvPr/>
        </p:nvSpPr>
        <p:spPr>
          <a:xfrm>
            <a:off x="2643174" y="1428736"/>
            <a:ext cx="1071570" cy="1000132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9" action="ppaction://hlinksldjump"/>
          </p:cNvPr>
          <p:cNvSpPr/>
          <p:nvPr/>
        </p:nvSpPr>
        <p:spPr>
          <a:xfrm>
            <a:off x="8001024" y="214290"/>
            <a:ext cx="1142976" cy="1000108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11" action="ppaction://hlinksldjump"/>
          </p:cNvPr>
          <p:cNvSpPr/>
          <p:nvPr/>
        </p:nvSpPr>
        <p:spPr>
          <a:xfrm>
            <a:off x="4071934" y="1928802"/>
            <a:ext cx="1357322" cy="1214446"/>
          </a:xfrm>
          <a:prstGeom prst="ellipse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13" action="ppaction://hlinksldjump"/>
          </p:cNvPr>
          <p:cNvSpPr/>
          <p:nvPr/>
        </p:nvSpPr>
        <p:spPr>
          <a:xfrm>
            <a:off x="6858016" y="428604"/>
            <a:ext cx="1071570" cy="1071570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15" action="ppaction://hlinksldjump"/>
          </p:cNvPr>
          <p:cNvSpPr/>
          <p:nvPr/>
        </p:nvSpPr>
        <p:spPr>
          <a:xfrm rot="20976477">
            <a:off x="5461490" y="1124866"/>
            <a:ext cx="1500198" cy="1285884"/>
          </a:xfrm>
          <a:prstGeom prst="ellipse">
            <a:avLst/>
          </a:prstGeom>
          <a:blipFill>
            <a:blip r:embed="rId1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17" action="ppaction://hlinksldjump"/>
          </p:cNvPr>
          <p:cNvSpPr/>
          <p:nvPr/>
        </p:nvSpPr>
        <p:spPr>
          <a:xfrm>
            <a:off x="7643802" y="3429000"/>
            <a:ext cx="1500198" cy="1000132"/>
          </a:xfrm>
          <a:prstGeom prst="ellipse">
            <a:avLst/>
          </a:prstGeom>
          <a:blipFill>
            <a:blip r:embed="rId1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19" action="ppaction://hlinksldjump"/>
          </p:cNvPr>
          <p:cNvSpPr/>
          <p:nvPr/>
        </p:nvSpPr>
        <p:spPr>
          <a:xfrm>
            <a:off x="0" y="3143248"/>
            <a:ext cx="785786" cy="714380"/>
          </a:xfrm>
          <a:prstGeom prst="ellipse">
            <a:avLst/>
          </a:prstGeom>
          <a:blipFill>
            <a:blip r:embed="rId2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21" action="ppaction://hlinksldjump"/>
          </p:cNvPr>
          <p:cNvSpPr/>
          <p:nvPr/>
        </p:nvSpPr>
        <p:spPr>
          <a:xfrm>
            <a:off x="8429620" y="6215082"/>
            <a:ext cx="714380" cy="64291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МЕРКУРИЙ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686436" cy="4400568"/>
          </a:xfrm>
        </p:spPr>
        <p:txBody>
          <a:bodyPr/>
          <a:lstStyle/>
          <a:p>
            <a:r>
              <a:rPr lang="ru-RU" dirty="0" smtClean="0"/>
              <a:t>Латинское название: </a:t>
            </a:r>
            <a:r>
              <a:rPr lang="en-US" i="1" dirty="0" smtClean="0"/>
              <a:t>Mercury</a:t>
            </a:r>
          </a:p>
          <a:p>
            <a:r>
              <a:rPr lang="ru-RU" dirty="0" smtClean="0"/>
              <a:t>Символ: Бог торговли</a:t>
            </a:r>
          </a:p>
          <a:p>
            <a:r>
              <a:rPr lang="ru-RU" dirty="0" smtClean="0"/>
              <a:t>Период обращения вокруг Солнца: 88 земных суток</a:t>
            </a:r>
          </a:p>
          <a:p>
            <a:r>
              <a:rPr lang="ru-RU" dirty="0" smtClean="0"/>
              <a:t>Длительность суток: 175,9 земных суток</a:t>
            </a:r>
          </a:p>
          <a:p>
            <a:r>
              <a:rPr lang="ru-RU" dirty="0" smtClean="0"/>
              <a:t>Спутники: нет</a:t>
            </a:r>
          </a:p>
          <a:p>
            <a:endParaRPr lang="ru-RU" dirty="0" smtClean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8072462" y="6072206"/>
            <a:ext cx="857256" cy="78579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Desktop\космос\symb-mercu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448" y="0"/>
            <a:ext cx="2899552" cy="2309813"/>
          </a:xfrm>
          <a:prstGeom prst="rect">
            <a:avLst/>
          </a:prstGeom>
          <a:noFill/>
        </p:spPr>
      </p:pic>
      <p:pic>
        <p:nvPicPr>
          <p:cNvPr id="4" name="Picture 2" descr="C:\Users\1\Desktop\меркур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714620"/>
            <a:ext cx="2857488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ВЕНЕРА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543560" cy="4472006"/>
          </a:xfrm>
        </p:spPr>
        <p:txBody>
          <a:bodyPr/>
          <a:lstStyle/>
          <a:p>
            <a:r>
              <a:rPr lang="ru-RU" dirty="0" smtClean="0"/>
              <a:t>Латинская название: </a:t>
            </a:r>
            <a:r>
              <a:rPr lang="en-US" i="1" dirty="0" smtClean="0"/>
              <a:t>Venus</a:t>
            </a:r>
          </a:p>
          <a:p>
            <a:r>
              <a:rPr lang="ru-RU" dirty="0" smtClean="0"/>
              <a:t>Символ: Богиня любви и красоты</a:t>
            </a:r>
          </a:p>
          <a:p>
            <a:r>
              <a:rPr lang="ru-RU" dirty="0" smtClean="0"/>
              <a:t>Период обращения вокруг Солнца: 225 земных суток</a:t>
            </a:r>
          </a:p>
          <a:p>
            <a:r>
              <a:rPr lang="ru-RU" dirty="0" smtClean="0"/>
              <a:t>Длительность суток: 243 земных суток</a:t>
            </a:r>
          </a:p>
          <a:p>
            <a:r>
              <a:rPr lang="ru-RU" dirty="0" smtClean="0"/>
              <a:t>Спутники: нет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858148" y="6072206"/>
            <a:ext cx="928694" cy="785794"/>
          </a:xfrm>
          <a:prstGeom prst="rightArrow">
            <a:avLst>
              <a:gd name="adj1" fmla="val 50000"/>
              <a:gd name="adj2" fmla="val 4515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\Desktop\космос\symb-ven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3" y="0"/>
            <a:ext cx="3095627" cy="2466008"/>
          </a:xfrm>
          <a:prstGeom prst="rect">
            <a:avLst/>
          </a:prstGeom>
          <a:noFill/>
        </p:spPr>
      </p:pic>
      <p:pic>
        <p:nvPicPr>
          <p:cNvPr id="2053" name="Picture 5" descr="http://kupidonia.ru/images/quiz/photo/big/1454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00372"/>
            <a:ext cx="3071802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ЗЕМЛЯ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25963"/>
          </a:xfrm>
        </p:spPr>
        <p:txBody>
          <a:bodyPr/>
          <a:lstStyle/>
          <a:p>
            <a:r>
              <a:rPr lang="ru-RU" dirty="0" smtClean="0"/>
              <a:t>Латинское название: </a:t>
            </a:r>
            <a:r>
              <a:rPr lang="en-US" i="1" dirty="0" smtClean="0"/>
              <a:t>Earth</a:t>
            </a:r>
          </a:p>
          <a:p>
            <a:r>
              <a:rPr lang="ru-RU" dirty="0" smtClean="0"/>
              <a:t>Символ: Богиня Земли Гея</a:t>
            </a:r>
          </a:p>
          <a:p>
            <a:r>
              <a:rPr lang="ru-RU" dirty="0" smtClean="0"/>
              <a:t>Период обращения вокруг Солнца: 365 земных суток</a:t>
            </a:r>
          </a:p>
          <a:p>
            <a:r>
              <a:rPr lang="ru-RU" dirty="0" smtClean="0"/>
              <a:t>Длительность суток: 1 земные сутки</a:t>
            </a:r>
          </a:p>
          <a:p>
            <a:r>
              <a:rPr lang="ru-RU" dirty="0" smtClean="0"/>
              <a:t>Спутники: Луна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786710" y="6000768"/>
            <a:ext cx="928694" cy="8572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1\Desktop\космос\symb-ea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687" y="0"/>
            <a:ext cx="2881313" cy="2295283"/>
          </a:xfrm>
          <a:prstGeom prst="rect">
            <a:avLst/>
          </a:prstGeom>
          <a:noFill/>
        </p:spPr>
      </p:pic>
      <p:pic>
        <p:nvPicPr>
          <p:cNvPr id="5" name="Picture 2" descr="C:\Users\1\Desktop\зем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928934"/>
            <a:ext cx="2857488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МАРС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436" cy="4525963"/>
          </a:xfrm>
        </p:spPr>
        <p:txBody>
          <a:bodyPr/>
          <a:lstStyle/>
          <a:p>
            <a:r>
              <a:rPr lang="ru-RU" dirty="0" smtClean="0"/>
              <a:t>Латинское название: </a:t>
            </a:r>
            <a:r>
              <a:rPr lang="en-US" i="1" dirty="0" smtClean="0"/>
              <a:t>Mars</a:t>
            </a:r>
          </a:p>
          <a:p>
            <a:r>
              <a:rPr lang="ru-RU" dirty="0" smtClean="0"/>
              <a:t>Символ: Бог войны</a:t>
            </a:r>
          </a:p>
          <a:p>
            <a:r>
              <a:rPr lang="ru-RU" dirty="0" smtClean="0"/>
              <a:t>Период обращения вокруг Солнца: 687 земных суток</a:t>
            </a:r>
          </a:p>
          <a:p>
            <a:r>
              <a:rPr lang="ru-RU" dirty="0" smtClean="0"/>
              <a:t>Длительность суток: 24,62 ч</a:t>
            </a:r>
          </a:p>
          <a:p>
            <a:r>
              <a:rPr lang="ru-RU" dirty="0" smtClean="0"/>
              <a:t>Спутники: Фобос, </a:t>
            </a:r>
            <a:r>
              <a:rPr lang="ru-RU" dirty="0" err="1" smtClean="0"/>
              <a:t>Деймос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858148" y="6072206"/>
            <a:ext cx="785818" cy="78579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1\Desktop\космос\symb-ma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448" y="0"/>
            <a:ext cx="2899552" cy="2309813"/>
          </a:xfrm>
          <a:prstGeom prst="rect">
            <a:avLst/>
          </a:prstGeom>
          <a:noFill/>
        </p:spPr>
      </p:pic>
      <p:pic>
        <p:nvPicPr>
          <p:cNvPr id="4100" name="Picture 4" descr="http://marswatch.astro.cornell.edu/jpeg/astro03/mars_syrt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928934"/>
            <a:ext cx="2928926" cy="27860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ЮПИТЕР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/>
          <a:lstStyle/>
          <a:p>
            <a:r>
              <a:rPr lang="ru-RU" dirty="0" smtClean="0"/>
              <a:t>Латинское название: </a:t>
            </a:r>
            <a:r>
              <a:rPr lang="en-US" i="1" dirty="0" smtClean="0"/>
              <a:t>Jupiter</a:t>
            </a:r>
          </a:p>
          <a:p>
            <a:r>
              <a:rPr lang="ru-RU" dirty="0" smtClean="0"/>
              <a:t>Символ: Верховный бог Олимпа</a:t>
            </a:r>
          </a:p>
          <a:p>
            <a:r>
              <a:rPr lang="ru-RU" dirty="0" smtClean="0"/>
              <a:t>Период обращения вокруг Солнца: 4331 земных суток</a:t>
            </a:r>
          </a:p>
          <a:p>
            <a:r>
              <a:rPr lang="ru-RU" dirty="0" smtClean="0"/>
              <a:t>Длительность суток: 0,41 земных суток</a:t>
            </a:r>
          </a:p>
          <a:p>
            <a:r>
              <a:rPr lang="ru-RU" dirty="0" smtClean="0"/>
              <a:t>Спутники: не менее 60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001024" y="6143644"/>
            <a:ext cx="714380" cy="7143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1\Desktop\космос\symb-jupi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687" y="0"/>
            <a:ext cx="2881313" cy="2295283"/>
          </a:xfrm>
          <a:prstGeom prst="rect">
            <a:avLst/>
          </a:prstGeom>
          <a:noFill/>
        </p:spPr>
      </p:pic>
      <p:pic>
        <p:nvPicPr>
          <p:cNvPr id="1026" name="Picture 2" descr="C:\Users\1\Desktop\конкурсы\космос\planet-jupiter-in-starry-sp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9665" y="3071810"/>
            <a:ext cx="2874335" cy="252411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САТУРН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525963"/>
          </a:xfrm>
        </p:spPr>
        <p:txBody>
          <a:bodyPr/>
          <a:lstStyle/>
          <a:p>
            <a:r>
              <a:rPr lang="ru-RU" dirty="0" smtClean="0"/>
              <a:t>Латинское название:</a:t>
            </a:r>
            <a:r>
              <a:rPr lang="en-US" dirty="0" smtClean="0"/>
              <a:t> </a:t>
            </a:r>
            <a:r>
              <a:rPr lang="en-US" i="1" dirty="0" smtClean="0"/>
              <a:t>Saturn</a:t>
            </a:r>
            <a:endParaRPr lang="ru-RU" i="1" dirty="0" smtClean="0"/>
          </a:p>
          <a:p>
            <a:r>
              <a:rPr lang="ru-RU" dirty="0" smtClean="0"/>
              <a:t>Символ:</a:t>
            </a:r>
            <a:r>
              <a:rPr lang="en-US" dirty="0" smtClean="0"/>
              <a:t> </a:t>
            </a:r>
            <a:r>
              <a:rPr lang="ru-RU" dirty="0" smtClean="0"/>
              <a:t>Бог земледелия</a:t>
            </a:r>
          </a:p>
          <a:p>
            <a:r>
              <a:rPr lang="ru-RU" dirty="0" smtClean="0"/>
              <a:t>Период обращения вокруг Солнца: 10747 земных суток</a:t>
            </a:r>
          </a:p>
          <a:p>
            <a:r>
              <a:rPr lang="ru-RU" dirty="0" smtClean="0"/>
              <a:t>Длительность суток: 0,44 земных суток</a:t>
            </a:r>
          </a:p>
          <a:p>
            <a:r>
              <a:rPr lang="ru-RU" dirty="0" smtClean="0"/>
              <a:t>Спутники: не менее 50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786710" y="6143644"/>
            <a:ext cx="785818" cy="7143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1\Desktop\космос\symb-satu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0"/>
            <a:ext cx="2809875" cy="2238375"/>
          </a:xfrm>
          <a:prstGeom prst="rect">
            <a:avLst/>
          </a:prstGeom>
          <a:noFill/>
        </p:spPr>
      </p:pic>
      <p:pic>
        <p:nvPicPr>
          <p:cNvPr id="5" name="Picture 2" descr="C:\Users\1\Desktop\Сатур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000372"/>
            <a:ext cx="2928925" cy="29067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525963"/>
          </a:xfrm>
        </p:spPr>
        <p:txBody>
          <a:bodyPr/>
          <a:lstStyle/>
          <a:p>
            <a:r>
              <a:rPr lang="ru-RU" dirty="0" smtClean="0"/>
              <a:t>Латинское название: </a:t>
            </a:r>
            <a:r>
              <a:rPr lang="en-US" i="1" dirty="0" err="1" smtClean="0"/>
              <a:t>Uran</a:t>
            </a:r>
            <a:endParaRPr lang="ru-RU" i="1" dirty="0" smtClean="0"/>
          </a:p>
          <a:p>
            <a:r>
              <a:rPr lang="ru-RU" dirty="0" smtClean="0"/>
              <a:t>Символ:</a:t>
            </a:r>
            <a:r>
              <a:rPr lang="en-US" dirty="0" smtClean="0"/>
              <a:t> </a:t>
            </a:r>
            <a:r>
              <a:rPr lang="ru-RU" dirty="0" smtClean="0"/>
              <a:t>Верховный бог до Зевса</a:t>
            </a:r>
          </a:p>
          <a:p>
            <a:r>
              <a:rPr lang="ru-RU" dirty="0" smtClean="0"/>
              <a:t>Период обращения вокруг Солнца: 30589 земных суток</a:t>
            </a:r>
          </a:p>
          <a:p>
            <a:r>
              <a:rPr lang="ru-RU" dirty="0" smtClean="0"/>
              <a:t>Длительность суток: 17,24 земных суток</a:t>
            </a:r>
          </a:p>
          <a:p>
            <a:r>
              <a:rPr lang="ru-RU" dirty="0" smtClean="0"/>
              <a:t>Спутники: не менее 27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143900" y="6072206"/>
            <a:ext cx="714380" cy="78579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1\Desktop\космос\symb-u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811" y="0"/>
            <a:ext cx="3024189" cy="2409100"/>
          </a:xfrm>
          <a:prstGeom prst="rect">
            <a:avLst/>
          </a:prstGeom>
          <a:noFill/>
        </p:spPr>
      </p:pic>
      <p:pic>
        <p:nvPicPr>
          <p:cNvPr id="5" name="Picture 2" descr="C:\Users\1\Desktop\ур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928934"/>
            <a:ext cx="3000364" cy="25717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356</Words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II Международный конкурс «Этот удивительный космос»  ПЛАНЕТЫ СОЛНЕЧНОЙ СИСТЕМЫ</vt:lpstr>
      <vt:lpstr>Слайд 2</vt:lpstr>
      <vt:lpstr>МЕРКУРИЙ</vt:lpstr>
      <vt:lpstr>ВЕНЕРА</vt:lpstr>
      <vt:lpstr>ЗЕМЛЯ</vt:lpstr>
      <vt:lpstr>МАРС</vt:lpstr>
      <vt:lpstr>ЮПИТЕР</vt:lpstr>
      <vt:lpstr>САТУРН</vt:lpstr>
      <vt:lpstr>УРАН</vt:lpstr>
      <vt:lpstr>НЕПТУН</vt:lpstr>
      <vt:lpstr>ПЛУТОН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31</cp:revision>
  <dcterms:created xsi:type="dcterms:W3CDTF">2016-04-12T10:38:17Z</dcterms:created>
  <dcterms:modified xsi:type="dcterms:W3CDTF">2016-04-21T12:06:42Z</dcterms:modified>
</cp:coreProperties>
</file>