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87" r:id="rId4"/>
    <p:sldId id="290" r:id="rId5"/>
    <p:sldId id="292" r:id="rId6"/>
    <p:sldId id="291" r:id="rId7"/>
    <p:sldId id="293" r:id="rId8"/>
    <p:sldId id="259" r:id="rId9"/>
    <p:sldId id="288" r:id="rId10"/>
    <p:sldId id="260" r:id="rId11"/>
    <p:sldId id="289" r:id="rId12"/>
    <p:sldId id="285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86" r:id="rId21"/>
    <p:sldId id="295" r:id="rId22"/>
    <p:sldId id="294" r:id="rId23"/>
    <p:sldId id="29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5BA"/>
    <a:srgbClr val="F61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2">
                <a:lumMod val="40000"/>
                <a:lumOff val="60000"/>
              </a:schemeClr>
            </a:gs>
            <a:gs pos="67000">
              <a:schemeClr val="accent1">
                <a:lumMod val="60000"/>
                <a:lumOff val="40000"/>
              </a:schemeClr>
            </a:gs>
            <a:gs pos="90000">
              <a:schemeClr val="accent6">
                <a:lumMod val="20000"/>
                <a:lumOff val="80000"/>
              </a:schemeClr>
            </a:gs>
            <a:gs pos="0">
              <a:schemeClr val="accent2">
                <a:lumMod val="40000"/>
                <a:lumOff val="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21225-9F82-490C-8621-FFDDF4AC01B2}" type="datetimeFigureOut">
              <a:rPr lang="ru-RU" smtClean="0"/>
              <a:pPr/>
              <a:t>16.05.2016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61488-85B5-4B14-8B77-39EA5AC9B5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search_images?tsg=l&amp;fr=ntg&amp;bahroma=l&amp;q=%D0%B8%D0%B7%D0%B4%25" TargetMode="External"/><Relationship Id="rId2" Type="http://schemas.openxmlformats.org/officeDocument/2006/relationships/hyperlink" Target="http://go.mail.ru/search_images?q=%D0%B1%D1%83%D1%81%D1%8B%20%D0%B8%D0%25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428868"/>
            <a:ext cx="7772400" cy="898521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Выполнила</a:t>
            </a:r>
            <a:br>
              <a:rPr lang="ru-RU" sz="2800" dirty="0" smtClean="0"/>
            </a:br>
            <a:r>
              <a:rPr lang="ru-RU" sz="2800" dirty="0" smtClean="0"/>
              <a:t>Полтавская Валерия</a:t>
            </a:r>
            <a:br>
              <a:rPr lang="ru-RU" sz="2800" dirty="0" smtClean="0"/>
            </a:br>
            <a:r>
              <a:rPr lang="ru-RU" sz="2800" dirty="0" smtClean="0"/>
              <a:t>ученица 3 «А» класса</a:t>
            </a:r>
            <a:br>
              <a:rPr lang="ru-RU" sz="2800" dirty="0" smtClean="0"/>
            </a:br>
            <a:r>
              <a:rPr lang="ru-RU" sz="2800" dirty="0" smtClean="0"/>
              <a:t>МБОУ «СОШ№7»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Пермский край, г. Лысьва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105400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Руководитель: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Лащенко Любовь Васильевна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357166"/>
            <a:ext cx="72126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Проектно-исследовательская работа</a:t>
            </a:r>
          </a:p>
          <a:p>
            <a:pPr algn="ctr"/>
            <a:r>
              <a:rPr lang="ru-RU" sz="2800" dirty="0" smtClean="0"/>
              <a:t>«Изготовление бисера в домашних условиях»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714480" y="1500174"/>
            <a:ext cx="6395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Конкурс детских исследовательских проектов </a:t>
            </a:r>
          </a:p>
          <a:p>
            <a:pPr algn="ctr"/>
            <a:r>
              <a:rPr lang="ru-RU" sz="2400" b="1" dirty="0" smtClean="0"/>
              <a:t>«Первые шаги в науку»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20002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 Самый древний.</a:t>
            </a:r>
            <a:endParaRPr lang="en-US" sz="2800" b="1" dirty="0" smtClean="0"/>
          </a:p>
          <a:p>
            <a:pPr>
              <a:buNone/>
            </a:pPr>
            <a:r>
              <a:rPr lang="en-US" sz="2000" dirty="0" smtClean="0"/>
              <a:t>      </a:t>
            </a:r>
            <a:r>
              <a:rPr lang="ru-RU" sz="2200" dirty="0" smtClean="0"/>
              <a:t>Я узнала, что самый древний способ  производства стеклянного бисера называется </a:t>
            </a:r>
            <a:r>
              <a:rPr lang="ru-RU" sz="2200" b="1" dirty="0" smtClean="0"/>
              <a:t>вытягивание.</a:t>
            </a:r>
            <a:r>
              <a:rPr lang="ru-RU" sz="2200" dirty="0" smtClean="0"/>
              <a:t> </a:t>
            </a:r>
          </a:p>
          <a:p>
            <a:pPr>
              <a:buNone/>
            </a:pPr>
            <a:r>
              <a:rPr lang="ru-RU" sz="2200" b="1" dirty="0" smtClean="0"/>
              <a:t>      </a:t>
            </a:r>
            <a:r>
              <a:rPr lang="ru-RU" sz="2200" dirty="0" smtClean="0"/>
              <a:t>Родиной бисера из золота и  серебра  является Париж, но шлифовали его в Германии. </a:t>
            </a:r>
            <a:r>
              <a:rPr lang="ru-RU" sz="2200" b="1" dirty="0" smtClean="0"/>
              <a:t> </a:t>
            </a:r>
            <a:endParaRPr lang="ru-RU" sz="22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2643174" cy="264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071678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071678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5000636"/>
            <a:ext cx="4000528" cy="171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279468" y="6488668"/>
            <a:ext cx="864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15148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/>
              <a:t>                                 </a:t>
            </a:r>
            <a:r>
              <a:rPr lang="ru-RU" sz="3200" b="1" dirty="0" smtClean="0"/>
              <a:t>Виды бисера.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/>
              <a:t>Обычно выделяют следующие </a:t>
            </a:r>
            <a:r>
              <a:rPr lang="ru-RU" sz="2700" b="1" dirty="0" smtClean="0"/>
              <a:t>формы</a:t>
            </a:r>
            <a:r>
              <a:rPr lang="ru-RU" sz="2700" dirty="0" smtClean="0"/>
              <a:t>: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ru-RU" sz="2700" dirty="0" smtClean="0"/>
              <a:t>       </a:t>
            </a:r>
            <a:br>
              <a:rPr lang="ru-RU" sz="27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>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/>
              <a:t>Стеклярус</a:t>
            </a:r>
            <a:r>
              <a:rPr lang="ru-RU" sz="2000" b="1" dirty="0" smtClean="0"/>
              <a:t> </a:t>
            </a:r>
            <a:r>
              <a:rPr lang="ru-RU" sz="2000" dirty="0" smtClean="0"/>
              <a:t>  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    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/>
              <a:t>Рубка</a:t>
            </a:r>
            <a:r>
              <a:rPr lang="ru-RU" sz="2000" b="1" dirty="0" smtClean="0"/>
              <a:t> </a:t>
            </a:r>
            <a:br>
              <a:rPr lang="ru-RU" sz="20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b="1" dirty="0" smtClean="0"/>
              <a:t>Круглый</a:t>
            </a:r>
            <a:br>
              <a:rPr lang="ru-RU" sz="2800" b="1" dirty="0" smtClean="0"/>
            </a:br>
            <a:endParaRPr lang="ru-RU" sz="2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643050"/>
            <a:ext cx="2428892" cy="151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500438"/>
            <a:ext cx="2459509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5214950"/>
            <a:ext cx="2428892" cy="1397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7290" y="0"/>
            <a:ext cx="71465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По способу </a:t>
            </a:r>
            <a:r>
              <a:rPr lang="ru-RU" sz="3200" b="1" dirty="0" smtClean="0"/>
              <a:t>окраски </a:t>
            </a:r>
            <a:r>
              <a:rPr lang="ru-RU" sz="3200" dirty="0" smtClean="0"/>
              <a:t>бисер тоже разный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000108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2786058"/>
            <a:ext cx="1521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прозрачный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4613" y="2714620"/>
            <a:ext cx="20489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прозрачный с </a:t>
            </a:r>
          </a:p>
          <a:p>
            <a:pPr algn="ctr"/>
            <a:r>
              <a:rPr lang="ru-RU" sz="2000" dirty="0" err="1" smtClean="0"/>
              <a:t>внутр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прокрасом</a:t>
            </a:r>
            <a:endParaRPr lang="ru-RU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000108"/>
            <a:ext cx="18184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426888" y="2643182"/>
            <a:ext cx="1643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С радужным</a:t>
            </a:r>
          </a:p>
          <a:p>
            <a:pPr algn="ctr"/>
            <a:r>
              <a:rPr lang="ru-RU" sz="2000" dirty="0" smtClean="0"/>
              <a:t> напылением</a:t>
            </a:r>
            <a:endParaRPr lang="ru-RU" sz="20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1000108"/>
            <a:ext cx="177164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6286512" y="2571744"/>
            <a:ext cx="21387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с посеребренным</a:t>
            </a:r>
          </a:p>
          <a:p>
            <a:r>
              <a:rPr lang="ru-RU" sz="2000" dirty="0" smtClean="0"/>
              <a:t> отверстием</a:t>
            </a:r>
            <a:endParaRPr lang="ru-RU" sz="20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286124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57158" y="5286388"/>
            <a:ext cx="17876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непрозрачный</a:t>
            </a:r>
            <a:endParaRPr lang="ru-RU" sz="20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3286124"/>
            <a:ext cx="179711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500298" y="5286388"/>
            <a:ext cx="1227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металлик</a:t>
            </a:r>
            <a:endParaRPr lang="ru-RU" sz="2000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49" y="3214686"/>
            <a:ext cx="182394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6572264" y="5214950"/>
            <a:ext cx="1661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фантазийный</a:t>
            </a:r>
            <a:endParaRPr lang="ru-RU" sz="2000" dirty="0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6248" y="3286124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4071934" y="5286388"/>
            <a:ext cx="2283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гальванизированный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0"/>
            <a:ext cx="39559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Практическая работа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42918"/>
            <a:ext cx="823321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Изучив технологию производства бисера, я решила сама </a:t>
            </a:r>
          </a:p>
          <a:p>
            <a:r>
              <a:rPr lang="ru-RU" sz="2400" dirty="0" smtClean="0"/>
              <a:t>изготовить бисер в домашних условиях. Для этого, я заранее </a:t>
            </a:r>
          </a:p>
          <a:p>
            <a:r>
              <a:rPr lang="ru-RU" sz="2400" dirty="0" smtClean="0"/>
              <a:t>запаслась пластиковыми бутылками разных цветов.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1026" name="Picture 2" descr="G:\DCIM\110___11\IMG_30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794" y="2571744"/>
            <a:ext cx="5357850" cy="4018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814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Бутылки предварительно я хорошо промыла и просушила, а также </a:t>
            </a:r>
          </a:p>
          <a:p>
            <a:r>
              <a:rPr lang="ru-RU" sz="2400" dirty="0" smtClean="0"/>
              <a:t>сняла фабричные наклейки и этикетки. Я вырезала ножницами </a:t>
            </a:r>
          </a:p>
          <a:p>
            <a:r>
              <a:rPr lang="ru-RU" sz="2400" dirty="0" smtClean="0"/>
              <a:t>разноцветные прямоугольные заготовки. Вырезать было трудно, но </a:t>
            </a:r>
          </a:p>
          <a:p>
            <a:r>
              <a:rPr lang="ru-RU" sz="2400" dirty="0" smtClean="0"/>
              <a:t>я справилась. Далее мне понадобились дырокол, свеча, проволока, </a:t>
            </a:r>
          </a:p>
          <a:p>
            <a:r>
              <a:rPr lang="ru-RU" sz="2400" dirty="0" smtClean="0"/>
              <a:t>игла. </a:t>
            </a:r>
          </a:p>
          <a:p>
            <a:endParaRPr lang="ru-RU" sz="2400" dirty="0"/>
          </a:p>
        </p:txBody>
      </p:sp>
      <p:pic>
        <p:nvPicPr>
          <p:cNvPr id="2050" name="Picture 2" descr="G:\DCIM\110___11\IMG_303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290" y="2018082"/>
            <a:ext cx="6000792" cy="450039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1.</a:t>
            </a:r>
            <a:endParaRPr lang="ru-RU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2.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28604"/>
            <a:ext cx="925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Заготовки для бисера. </a:t>
            </a:r>
            <a:r>
              <a:rPr lang="ru-RU" sz="2400" dirty="0" smtClean="0"/>
              <a:t>Сначала из прямоугольных пластиковых </a:t>
            </a:r>
          </a:p>
          <a:p>
            <a:r>
              <a:rPr lang="ru-RU" sz="2400" dirty="0" smtClean="0"/>
              <a:t>заготовок сделала дыроколом кружочки, они напоминают конфетти! </a:t>
            </a:r>
          </a:p>
          <a:p>
            <a:endParaRPr lang="ru-RU" sz="2400" dirty="0"/>
          </a:p>
        </p:txBody>
      </p:sp>
      <p:pic>
        <p:nvPicPr>
          <p:cNvPr id="3075" name="Picture 3" descr="G:\DCIM\110___11\IMG_30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357298"/>
            <a:ext cx="3929090" cy="2946684"/>
          </a:xfrm>
          <a:prstGeom prst="rect">
            <a:avLst/>
          </a:prstGeom>
          <a:noFill/>
        </p:spPr>
      </p:pic>
      <p:pic>
        <p:nvPicPr>
          <p:cNvPr id="3074" name="Picture 2" descr="G:\DCIM\110___11\IMG_30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357298"/>
            <a:ext cx="3953145" cy="2964725"/>
          </a:xfrm>
          <a:prstGeom prst="rect">
            <a:avLst/>
          </a:prstGeom>
          <a:noFill/>
        </p:spPr>
      </p:pic>
      <p:pic>
        <p:nvPicPr>
          <p:cNvPr id="6" name="Picture 2" descr="G:\DCIM\110___11\IMG_304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60" y="4072043"/>
            <a:ext cx="3714777" cy="27859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3.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28604"/>
            <a:ext cx="92362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Делаю отверстие. </a:t>
            </a:r>
            <a:r>
              <a:rPr lang="ru-RU" sz="2400" dirty="0" smtClean="0"/>
              <a:t>Затем я</a:t>
            </a:r>
            <a:r>
              <a:rPr lang="ru-RU" sz="2400" b="1" dirty="0" smtClean="0"/>
              <a:t> </a:t>
            </a:r>
            <a:r>
              <a:rPr lang="ru-RU" sz="2400" dirty="0" smtClean="0"/>
              <a:t>взяла иголку, нагрела ее над свечой и в </a:t>
            </a:r>
          </a:p>
          <a:p>
            <a:r>
              <a:rPr lang="ru-RU" sz="2400" dirty="0" smtClean="0"/>
              <a:t>центре каждой из заготовок сделала отверстие. Отверстия делаются </a:t>
            </a:r>
          </a:p>
          <a:p>
            <a:r>
              <a:rPr lang="ru-RU" sz="2400" dirty="0" smtClean="0"/>
              <a:t>легко.</a:t>
            </a:r>
            <a:r>
              <a:rPr lang="ru-RU" sz="2400" b="1" dirty="0" smtClean="0"/>
              <a:t> </a:t>
            </a:r>
            <a:r>
              <a:rPr lang="ru-RU" sz="2400" dirty="0" smtClean="0"/>
              <a:t>Затем я насадила получившиеся заготовки на проволоку. </a:t>
            </a:r>
          </a:p>
          <a:p>
            <a:r>
              <a:rPr lang="ru-RU" sz="2400" dirty="0" smtClean="0"/>
              <a:t>Проволоку я взяла очень тонкую, чтобы не пришлось в заготовках </a:t>
            </a:r>
          </a:p>
          <a:p>
            <a:r>
              <a:rPr lang="ru-RU" sz="2400" dirty="0" smtClean="0"/>
              <a:t>для бисера делать большие отверстия. </a:t>
            </a:r>
            <a:endParaRPr lang="ru-RU" sz="2400" dirty="0"/>
          </a:p>
        </p:txBody>
      </p:sp>
      <p:pic>
        <p:nvPicPr>
          <p:cNvPr id="5122" name="Picture 2" descr="G:\DCIM\110___11\IMG_304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51208"/>
            <a:ext cx="3304945" cy="4406792"/>
          </a:xfrm>
          <a:prstGeom prst="rect">
            <a:avLst/>
          </a:prstGeom>
          <a:noFill/>
        </p:spPr>
      </p:pic>
      <p:pic>
        <p:nvPicPr>
          <p:cNvPr id="5123" name="Picture 3" descr="G:\DCIM\110___11\IMG_30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2428868"/>
            <a:ext cx="3524434" cy="2643206"/>
          </a:xfrm>
          <a:prstGeom prst="rect">
            <a:avLst/>
          </a:prstGeom>
          <a:noFill/>
        </p:spPr>
      </p:pic>
      <p:pic>
        <p:nvPicPr>
          <p:cNvPr id="5124" name="Picture 4" descr="G:\DCIM\110___11\IMG_305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62" y="4125620"/>
            <a:ext cx="3643338" cy="2732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4.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28604"/>
            <a:ext cx="92543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Делаю бисер на огне. </a:t>
            </a:r>
            <a:r>
              <a:rPr lang="ru-RU" sz="2400" dirty="0" smtClean="0"/>
              <a:t>Над пламенем свечи, насаженные на </a:t>
            </a:r>
          </a:p>
          <a:p>
            <a:r>
              <a:rPr lang="ru-RU" sz="2400" dirty="0" smtClean="0"/>
              <a:t>проволоку заготовки, немного оплавила. Я заметила, что во время </a:t>
            </a:r>
          </a:p>
          <a:p>
            <a:r>
              <a:rPr lang="ru-RU" sz="2400" dirty="0" smtClean="0"/>
              <a:t>нагревания пластик выгибается, а затем сворачивается в небольшие </a:t>
            </a:r>
          </a:p>
          <a:p>
            <a:r>
              <a:rPr lang="ru-RU" sz="2400" dirty="0" smtClean="0"/>
              <a:t>шарики. </a:t>
            </a:r>
            <a:endParaRPr lang="ru-RU" sz="2400" dirty="0"/>
          </a:p>
        </p:txBody>
      </p:sp>
      <p:pic>
        <p:nvPicPr>
          <p:cNvPr id="6149" name="Picture 5" descr="G:\DCIM\110___11\IMG_305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0865" y="4178270"/>
            <a:ext cx="3573135" cy="2679730"/>
          </a:xfrm>
          <a:prstGeom prst="rect">
            <a:avLst/>
          </a:prstGeom>
          <a:noFill/>
        </p:spPr>
      </p:pic>
      <p:pic>
        <p:nvPicPr>
          <p:cNvPr id="6147" name="Picture 3" descr="G:\DCIM\110___11\IMG_30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3214686"/>
            <a:ext cx="3263760" cy="2447709"/>
          </a:xfrm>
          <a:prstGeom prst="rect">
            <a:avLst/>
          </a:prstGeom>
          <a:noFill/>
        </p:spPr>
      </p:pic>
      <p:pic>
        <p:nvPicPr>
          <p:cNvPr id="6148" name="Picture 4" descr="G:\DCIM\110___11\IMG_305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000240"/>
            <a:ext cx="3429024" cy="2571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" y="662976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/>
              <a:t>Затем я сравнила полученные шарики с бисером. Я поняла, что мне удалось изготовить бисер в домашних условиях. </a:t>
            </a:r>
            <a:endParaRPr lang="ru-RU" sz="2400" dirty="0"/>
          </a:p>
        </p:txBody>
      </p:sp>
      <p:pic>
        <p:nvPicPr>
          <p:cNvPr id="2050" name="Picture 2" descr="F:\DCIM\113___02\IMG_32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5" y="2714620"/>
            <a:ext cx="4214843" cy="3286148"/>
          </a:xfrm>
          <a:prstGeom prst="rect">
            <a:avLst/>
          </a:prstGeom>
          <a:noFill/>
        </p:spPr>
      </p:pic>
      <p:pic>
        <p:nvPicPr>
          <p:cNvPr id="1026" name="Picture 2" descr="G:\DCIM\113___02\IMG_328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904" y="2714620"/>
            <a:ext cx="4381728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678851" y="560468"/>
            <a:ext cx="341125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 smtClean="0"/>
              <a:t>Эксперимент</a:t>
            </a:r>
            <a:endParaRPr lang="ru-RU" sz="4400" dirty="0"/>
          </a:p>
        </p:txBody>
      </p:sp>
      <p:pic>
        <p:nvPicPr>
          <p:cNvPr id="3074" name="Picture 2" descr="F:\DCIM\113___02\IMG_32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1785926"/>
            <a:ext cx="5358969" cy="401904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5072074"/>
            <a:ext cx="166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 фабричного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14942" y="5072074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 домашнего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Содержание: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2400" dirty="0" smtClean="0"/>
          </a:p>
          <a:p>
            <a:pPr lvl="0"/>
            <a:r>
              <a:rPr lang="ru-RU" sz="2400" b="1" dirty="0" smtClean="0"/>
              <a:t>Введение.</a:t>
            </a:r>
            <a:endParaRPr lang="ru-RU" sz="2400" dirty="0" smtClean="0"/>
          </a:p>
          <a:p>
            <a:pPr lvl="0"/>
            <a:r>
              <a:rPr lang="ru-RU" sz="2400" b="1" dirty="0" smtClean="0"/>
              <a:t>Основная часть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-История происхождения бисера.</a:t>
            </a:r>
          </a:p>
          <a:p>
            <a:pPr>
              <a:buNone/>
            </a:pPr>
            <a:r>
              <a:rPr lang="ru-RU" sz="2400" dirty="0" smtClean="0"/>
              <a:t>-Виды бисера.</a:t>
            </a:r>
          </a:p>
          <a:p>
            <a:pPr>
              <a:buNone/>
            </a:pPr>
            <a:r>
              <a:rPr lang="ru-RU" sz="2400" dirty="0" smtClean="0"/>
              <a:t>-Изделия из бисера.</a:t>
            </a:r>
          </a:p>
          <a:p>
            <a:pPr lvl="0"/>
            <a:r>
              <a:rPr lang="ru-RU" sz="2400" b="1" dirty="0" smtClean="0"/>
              <a:t>Практическая часть.</a:t>
            </a:r>
            <a:endParaRPr lang="ru-RU" sz="2400" dirty="0" smtClean="0"/>
          </a:p>
          <a:p>
            <a:pPr lvl="0"/>
            <a:r>
              <a:rPr lang="ru-RU" sz="2400" b="1" dirty="0" smtClean="0"/>
              <a:t>Заключение.</a:t>
            </a:r>
            <a:endParaRPr lang="ru-RU" sz="2400" dirty="0" smtClean="0"/>
          </a:p>
          <a:p>
            <a:pPr lvl="0"/>
            <a:r>
              <a:rPr lang="ru-RU" sz="2400" b="1" dirty="0" smtClean="0"/>
              <a:t>Список используемых источников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b="1" dirty="0" smtClean="0"/>
              <a:t>Приложения</a:t>
            </a:r>
            <a:r>
              <a:rPr lang="ru-RU" sz="2400" dirty="0" smtClean="0"/>
              <a:t>.</a:t>
            </a:r>
          </a:p>
          <a:p>
            <a:pPr lvl="0">
              <a:buNone/>
            </a:pPr>
            <a:r>
              <a:rPr lang="en-US" sz="2400" dirty="0" smtClean="0"/>
              <a:t>-</a:t>
            </a:r>
            <a:r>
              <a:rPr lang="ru-RU" sz="2400" dirty="0" smtClean="0"/>
              <a:t>Бисер, сделанный своими руками.</a:t>
            </a:r>
          </a:p>
          <a:p>
            <a:pPr lvl="0">
              <a:buNone/>
            </a:pPr>
            <a:r>
              <a:rPr lang="en-US" sz="2400" dirty="0" smtClean="0"/>
              <a:t>-</a:t>
            </a:r>
            <a:r>
              <a:rPr lang="ru-RU" sz="2400" dirty="0" smtClean="0"/>
              <a:t>Украшения, сделанные своими руками из бисера.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18351" y="214290"/>
            <a:ext cx="892564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/>
              <a:t>Результаты и выводы исследования. </a:t>
            </a:r>
          </a:p>
          <a:p>
            <a:pPr algn="ctr"/>
            <a:endParaRPr lang="ru-RU" sz="2400" dirty="0" smtClean="0"/>
          </a:p>
          <a:p>
            <a:r>
              <a:rPr lang="ru-RU" sz="2400" dirty="0" smtClean="0"/>
              <a:t>На основе проведенного мной исследования, я сделала вывод: </a:t>
            </a:r>
          </a:p>
          <a:p>
            <a:r>
              <a:rPr lang="ru-RU" sz="2400" dirty="0" smtClean="0"/>
              <a:t>сделать бисер  в домашних условиях возможно!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ru-RU" sz="2400" dirty="0" smtClean="0"/>
              <a:t>Я с удовольствием плету изделия из бисера, который я изготовила сама!</a:t>
            </a:r>
          </a:p>
          <a:p>
            <a:endParaRPr lang="ru-RU" sz="24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G:\DCIM\111___12\IMG_31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1285860"/>
            <a:ext cx="2214578" cy="1660859"/>
          </a:xfrm>
          <a:prstGeom prst="rect">
            <a:avLst/>
          </a:prstGeom>
          <a:noFill/>
        </p:spPr>
      </p:pic>
      <p:pic>
        <p:nvPicPr>
          <p:cNvPr id="9" name="Picture 3" descr="G:\DCIM\111___12\IMG_31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214422"/>
            <a:ext cx="2214578" cy="1660859"/>
          </a:xfrm>
          <a:prstGeom prst="rect">
            <a:avLst/>
          </a:prstGeom>
          <a:noFill/>
        </p:spPr>
      </p:pic>
      <p:pic>
        <p:nvPicPr>
          <p:cNvPr id="10" name="Picture 4" descr="G:\DCIM\111___12\IMG_31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1214422"/>
            <a:ext cx="2190864" cy="1643074"/>
          </a:xfrm>
          <a:prstGeom prst="rect">
            <a:avLst/>
          </a:prstGeom>
          <a:noFill/>
        </p:spPr>
      </p:pic>
      <p:pic>
        <p:nvPicPr>
          <p:cNvPr id="11" name="Picture 5" descr="G:\DCIM\111___12\IMG_312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3000372"/>
            <a:ext cx="2190864" cy="1643074"/>
          </a:xfrm>
          <a:prstGeom prst="rect">
            <a:avLst/>
          </a:prstGeom>
          <a:noFill/>
        </p:spPr>
      </p:pic>
      <p:pic>
        <p:nvPicPr>
          <p:cNvPr id="12" name="Picture 6" descr="G:\DCIM\111___12\IMG_312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3143248"/>
            <a:ext cx="2190865" cy="1643074"/>
          </a:xfrm>
          <a:prstGeom prst="rect">
            <a:avLst/>
          </a:prstGeom>
          <a:noFill/>
        </p:spPr>
      </p:pic>
      <p:pic>
        <p:nvPicPr>
          <p:cNvPr id="13" name="Picture 7" descr="G:\DCIM\111___12\IMG_312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3000372"/>
            <a:ext cx="2190863" cy="1643073"/>
          </a:xfrm>
          <a:prstGeom prst="rect">
            <a:avLst/>
          </a:prstGeom>
          <a:noFill/>
        </p:spPr>
      </p:pic>
      <p:pic>
        <p:nvPicPr>
          <p:cNvPr id="14" name="Picture 8" descr="G:\DCIM\111___12\IMG_312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4929198"/>
            <a:ext cx="2214578" cy="1660859"/>
          </a:xfrm>
          <a:prstGeom prst="rect">
            <a:avLst/>
          </a:prstGeom>
          <a:noFill/>
        </p:spPr>
      </p:pic>
      <p:pic>
        <p:nvPicPr>
          <p:cNvPr id="15" name="Picture 9" descr="G:\DCIM\111___12\IMG_3129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1" y="4857297"/>
            <a:ext cx="2191482" cy="1714975"/>
          </a:xfrm>
          <a:prstGeom prst="rect">
            <a:avLst/>
          </a:prstGeom>
          <a:noFill/>
        </p:spPr>
      </p:pic>
      <p:pic>
        <p:nvPicPr>
          <p:cNvPr id="16" name="Picture 10" descr="G:\DCIM\111___12\IMG_313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4857760"/>
            <a:ext cx="2286120" cy="171451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071538" y="214290"/>
            <a:ext cx="7915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None/>
            </a:pPr>
            <a:r>
              <a:rPr lang="ru-RU" sz="2800" dirty="0" smtClean="0"/>
              <a:t>Украшения, сделанные своими руками из бисера.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41983"/>
            <a:ext cx="7786742" cy="582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688" y="1500174"/>
            <a:ext cx="6768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http://go.mail.ru/search_images?fr=ntg&amp;q=бусы из бисера картинки</a:t>
            </a:r>
          </a:p>
          <a:p>
            <a:r>
              <a:rPr lang="ru-RU" dirty="0" smtClean="0"/>
              <a:t>&amp;frm=web#urlhash=8054893024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664" y="2428868"/>
            <a:ext cx="8867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http://go.mail.ru/search_images?q=%D0%B1%D1%83%D1%81%D1%8B%20%D0%B8%D0%</a:t>
            </a:r>
            <a:endParaRPr lang="ru-RU" dirty="0" smtClean="0"/>
          </a:p>
          <a:p>
            <a:r>
              <a:rPr lang="en-US" dirty="0" smtClean="0"/>
              <a:t>B7%20%D0%B1%D0%B8%D1%81%D0%B5%D1%80%D0%B0%20%D0%BA%D0%B0%D1%80%</a:t>
            </a:r>
            <a:endParaRPr lang="ru-RU" dirty="0" smtClean="0"/>
          </a:p>
          <a:p>
            <a:r>
              <a:rPr lang="en-US" dirty="0" smtClean="0"/>
              <a:t>D1%82%D0%B8%D0%BD%D0%BA%D0%B8&amp;fr=</a:t>
            </a:r>
            <a:r>
              <a:rPr lang="en-US" dirty="0" err="1" smtClean="0"/>
              <a:t>ntg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3571876"/>
            <a:ext cx="8756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http://go.mail.ru/search_images?tsg=l&amp;fr=ntg&amp;bahroma=l&amp;q=%D0%B8%D0%B7%D0%B4%</a:t>
            </a:r>
            <a:endParaRPr lang="ru-RU" dirty="0" smtClean="0"/>
          </a:p>
          <a:p>
            <a:r>
              <a:rPr lang="en-US" dirty="0" smtClean="0"/>
              <a:t>D0%B5%D0%BB%D0%B8%D1%8F+%D0%B8%D0%B7+%D0%B1%D0%B8%D1%81%D0%B5%</a:t>
            </a:r>
            <a:endParaRPr lang="ru-RU" dirty="0" smtClean="0"/>
          </a:p>
          <a:p>
            <a:r>
              <a:rPr lang="en-US" dirty="0" smtClean="0"/>
              <a:t>D1%80%D0%B0+%D0%BA%D0%B0%D1%80%D1%82%D0%B8%D0%BD%D0%BA%D0%B8&amp;=</a:t>
            </a:r>
            <a:endParaRPr lang="ru-RU" dirty="0" smtClean="0"/>
          </a:p>
          <a:p>
            <a:r>
              <a:rPr lang="en-US" dirty="0" smtClean="0"/>
              <a:t>#urlhash=7511617720295047816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500042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Ссылки:</a:t>
            </a:r>
            <a:endParaRPr lang="ru-RU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DCIM\113___02\IMG_32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286" y="642918"/>
            <a:ext cx="4667714" cy="45720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48000" cy="685800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</a:t>
            </a:r>
            <a:r>
              <a:rPr lang="en-US" sz="2800" dirty="0" smtClean="0"/>
              <a:t>             </a:t>
            </a:r>
            <a:r>
              <a:rPr lang="ru-RU" sz="2800" b="1" dirty="0" smtClean="0"/>
              <a:t>Введение</a:t>
            </a:r>
            <a:r>
              <a:rPr lang="ru-RU" sz="2200" b="1" dirty="0" smtClean="0"/>
              <a:t>.</a:t>
            </a:r>
            <a:br>
              <a:rPr lang="ru-RU" sz="22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dirty="0" smtClean="0"/>
              <a:t>     Я третий год занимаюсь в </a:t>
            </a:r>
            <a:br>
              <a:rPr lang="ru-RU" sz="2200" dirty="0" smtClean="0"/>
            </a:br>
            <a:r>
              <a:rPr lang="ru-RU" sz="2200" dirty="0" smtClean="0"/>
              <a:t>кружке «Бисероплетение». </a:t>
            </a:r>
            <a:br>
              <a:rPr lang="ru-RU" sz="2200" dirty="0" smtClean="0"/>
            </a:br>
            <a:r>
              <a:rPr lang="ru-RU" sz="2200" dirty="0" smtClean="0"/>
              <a:t>Так приятно брать в руки </a:t>
            </a:r>
            <a:br>
              <a:rPr lang="ru-RU" sz="2200" dirty="0" smtClean="0"/>
            </a:br>
            <a:r>
              <a:rPr lang="ru-RU" sz="2200" dirty="0" smtClean="0"/>
              <a:t>разноцветный бисер и создавать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>из него изделия. Однажды я </a:t>
            </a:r>
            <a:br>
              <a:rPr lang="ru-RU" sz="2200" dirty="0" smtClean="0"/>
            </a:br>
            <a:r>
              <a:rPr lang="ru-RU" sz="2200" dirty="0" smtClean="0"/>
              <a:t>задумалась. А кто придумал бисер? </a:t>
            </a:r>
            <a:br>
              <a:rPr lang="ru-RU" sz="2200" dirty="0" smtClean="0"/>
            </a:br>
            <a:r>
              <a:rPr lang="ru-RU" sz="2200" dirty="0" smtClean="0"/>
              <a:t>Как его изготавливают? Можно ли </a:t>
            </a:r>
            <a:br>
              <a:rPr lang="ru-RU" sz="2200" dirty="0" smtClean="0"/>
            </a:br>
            <a:r>
              <a:rPr lang="ru-RU" sz="2200" dirty="0" smtClean="0"/>
              <a:t>бисер сделать в домашних условиях? </a:t>
            </a:r>
            <a:br>
              <a:rPr lang="ru-RU" sz="2200" dirty="0" smtClean="0"/>
            </a:br>
            <a:r>
              <a:rPr lang="ru-RU" sz="2200" dirty="0" smtClean="0"/>
              <a:t>Мне было интересно, будет ли </a:t>
            </a:r>
            <a:br>
              <a:rPr lang="ru-RU" sz="2200" dirty="0" smtClean="0"/>
            </a:br>
            <a:r>
              <a:rPr lang="ru-RU" sz="2200" dirty="0" smtClean="0"/>
              <a:t>разница между бисером, который я </a:t>
            </a:r>
            <a:br>
              <a:rPr lang="ru-RU" sz="2200" dirty="0" smtClean="0"/>
            </a:br>
            <a:r>
              <a:rPr lang="ru-RU" sz="2200" dirty="0" smtClean="0"/>
              <a:t>сделала сама и тем, который </a:t>
            </a:r>
            <a:br>
              <a:rPr lang="ru-RU" sz="2200" dirty="0" smtClean="0"/>
            </a:br>
            <a:r>
              <a:rPr lang="ru-RU" sz="2200" dirty="0" smtClean="0"/>
              <a:t>производят на фабриках? Будут ли такими же красивыми поделки? </a:t>
            </a:r>
            <a:br>
              <a:rPr lang="ru-RU" sz="2200" dirty="0" smtClean="0"/>
            </a:br>
            <a:r>
              <a:rPr lang="ru-RU" sz="2200" dirty="0" smtClean="0"/>
              <a:t>Я считаю, что эта тема </a:t>
            </a:r>
            <a:r>
              <a:rPr lang="ru-RU" sz="2200" b="1" dirty="0" smtClean="0"/>
              <a:t>актуальна</a:t>
            </a:r>
            <a:r>
              <a:rPr lang="ru-RU" sz="2200" dirty="0" smtClean="0"/>
              <a:t>. </a:t>
            </a:r>
            <a:endParaRPr lang="ru-RU"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Ведь</a:t>
            </a:r>
            <a:r>
              <a:rPr lang="ru-RU" sz="2200" b="1" dirty="0" smtClean="0"/>
              <a:t>  </a:t>
            </a:r>
            <a:r>
              <a:rPr lang="ru-RU" sz="2200" dirty="0" smtClean="0"/>
              <a:t>бисер всегда был привлекателен для людей. В настоящее время можно встретить большое количество разнообразных украшений из бисера. Некоторые из них являются достаточно распространенными, такие как: колье, ожерелье, бусы, кулоны. </a:t>
            </a:r>
            <a:endParaRPr lang="ru-RU" sz="2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43081"/>
            <a:ext cx="15525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943081"/>
            <a:ext cx="15716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943081"/>
            <a:ext cx="263944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1943081"/>
            <a:ext cx="17335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4586287"/>
            <a:ext cx="2357454" cy="182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4443411"/>
            <a:ext cx="2874511" cy="241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443411"/>
            <a:ext cx="248009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786314" y="6488668"/>
            <a:ext cx="864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14290"/>
            <a:ext cx="53487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/>
              <a:t>Бисер используют для украшения одежды.</a:t>
            </a:r>
            <a:endParaRPr lang="ru-RU" sz="2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8746740" cy="580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279468" y="6488668"/>
            <a:ext cx="864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Изделия из бисера считают талисманами, наделенные магической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>силой. Так же из бисера делают украшения для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>дома:</a:t>
            </a:r>
            <a:endParaRPr lang="ru-RU" sz="22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88164"/>
            <a:ext cx="214314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188164"/>
            <a:ext cx="248009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188164"/>
            <a:ext cx="248009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3" y="3259866"/>
            <a:ext cx="214314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188428"/>
            <a:ext cx="248602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188428"/>
            <a:ext cx="250033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4974378"/>
            <a:ext cx="2928958" cy="17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4" y="4974378"/>
            <a:ext cx="4572032" cy="1883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8279468" y="6488668"/>
            <a:ext cx="864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19957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 smtClean="0"/>
              <a:t>Иконы, картины:</a:t>
            </a:r>
            <a:endParaRPr lang="ru-RU" sz="2200" dirty="0"/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57" y="642918"/>
            <a:ext cx="200026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984" y="571480"/>
            <a:ext cx="410054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44" y="571481"/>
            <a:ext cx="2464610" cy="32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3" y="3929066"/>
            <a:ext cx="200026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3942459"/>
            <a:ext cx="2500330" cy="23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3824277"/>
            <a:ext cx="4143404" cy="239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279468" y="6488668"/>
            <a:ext cx="864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786874" cy="6572272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    </a:t>
            </a:r>
            <a:r>
              <a:rPr lang="ru-RU" sz="2800" b="1" dirty="0" smtClean="0"/>
              <a:t>Я поставила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/>
              <a:t>Цель:</a:t>
            </a:r>
            <a:r>
              <a:rPr lang="ru-RU" sz="2800" dirty="0" smtClean="0"/>
              <a:t>  Изготовить бисер в домашних условиях.  </a:t>
            </a:r>
            <a:br>
              <a:rPr lang="ru-RU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b="1" dirty="0" smtClean="0"/>
              <a:t>Задачи:</a:t>
            </a:r>
            <a:br>
              <a:rPr lang="ru-RU" sz="2800" b="1" dirty="0" smtClean="0"/>
            </a:br>
            <a:r>
              <a:rPr lang="ru-RU" sz="2800" dirty="0" smtClean="0"/>
              <a:t>1. Узнать историю появления и способы производства бисера;</a:t>
            </a:r>
            <a:br>
              <a:rPr lang="ru-RU" sz="2800" dirty="0" smtClean="0"/>
            </a:br>
            <a:r>
              <a:rPr lang="ru-RU" sz="2800" dirty="0" smtClean="0"/>
              <a:t>2. Познакомиться с видами бисера;</a:t>
            </a:r>
            <a:br>
              <a:rPr lang="ru-RU" sz="2800" dirty="0" smtClean="0"/>
            </a:br>
            <a:r>
              <a:rPr lang="ru-RU" sz="2800" dirty="0" smtClean="0"/>
              <a:t>3. Изготовить бисер в домашних условиях и сравнить его с фабричным .</a:t>
            </a:r>
            <a:br>
              <a:rPr lang="ru-RU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b="1" dirty="0" smtClean="0"/>
              <a:t>Гипотеза:</a:t>
            </a:r>
            <a:r>
              <a:rPr lang="ru-RU" sz="2800" dirty="0" smtClean="0"/>
              <a:t> я предполагаю, что смогу изготовить бисер в домашних условиях.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286148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/>
              <a:t>                         </a:t>
            </a:r>
            <a:r>
              <a:rPr lang="ru-RU" sz="2800" b="1" dirty="0" smtClean="0"/>
              <a:t>История появления бисера.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200" dirty="0" smtClean="0"/>
              <a:t> </a:t>
            </a:r>
            <a:r>
              <a:rPr lang="ru-RU" sz="2200" b="1" dirty="0" smtClean="0"/>
              <a:t>Легенда</a:t>
            </a:r>
            <a:r>
              <a:rPr lang="ru-RU" sz="2200" dirty="0" smtClean="0"/>
              <a:t> гласит, что около 6 тысяч лет назад, финикийские моряки, везя из Африки груз соды, высадились на ночлег и обложили костер не камнями, а кусками соды, и наутро они нашли в золе слиток, прозрачный и очень твердый. Это было стекло и возникло стеклоделие. </a:t>
            </a:r>
            <a:br>
              <a:rPr lang="ru-RU" sz="2200" dirty="0" smtClean="0"/>
            </a:br>
            <a:endParaRPr lang="ru-RU" sz="2200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071810"/>
            <a:ext cx="5824105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</TotalTime>
  <Words>492</Words>
  <Application>Microsoft Office PowerPoint</Application>
  <PresentationFormat>Экран (4:3)</PresentationFormat>
  <Paragraphs>93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  Выполнила Полтавская Валерия ученица 3 «А» класса МБОУ «СОШ№7» Пермский край, г. Лысьва </vt:lpstr>
      <vt:lpstr>Содержание:</vt:lpstr>
      <vt:lpstr>              Введение.       Я третий год занимаюсь в  кружке «Бисероплетение».  Так приятно брать в руки  разноцветный бисер и создавать  из него изделия. Однажды я  задумалась. А кто придумал бисер?  Как его изготавливают? Можно ли  бисер сделать в домашних условиях?  Мне было интересно, будет ли  разница между бисером, который я  сделала сама и тем, который  производят на фабриках? Будут ли такими же красивыми поделки?  Я считаю, что эта тема актуальна. </vt:lpstr>
      <vt:lpstr>Презентация PowerPoint</vt:lpstr>
      <vt:lpstr>Презентация PowerPoint</vt:lpstr>
      <vt:lpstr>Презентация PowerPoint</vt:lpstr>
      <vt:lpstr>Презентация PowerPoint</vt:lpstr>
      <vt:lpstr>    Я поставила  Цель:  Изготовить бисер в домашних условиях.    Задачи: 1. Узнать историю появления и способы производства бисера; 2. Познакомиться с видами бисера; 3. Изготовить бисер в домашних условиях и сравнить его с фабричным .  Гипотеза: я предполагаю, что смогу изготовить бисер в домашних условиях.   </vt:lpstr>
      <vt:lpstr>                         История появления бисера.   Легенда гласит, что около 6 тысяч лет назад, финикийские моряки, везя из Африки груз соды, высадились на ночлег и обложили костер не камнями, а кусками соды, и наутро они нашли в золе слиток, прозрачный и очень твердый. Это было стекло и возникло стеклоделие.  </vt:lpstr>
      <vt:lpstr>Презентация PowerPoint</vt:lpstr>
      <vt:lpstr>                                 Виды бисера.  Обычно выделяют следующие формы:                                 Стеклярус            Рубка      Круглый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Выполнила: Полтавская Валерия, 3 класс.</dc:title>
  <dc:creator>Admin</dc:creator>
  <cp:lastModifiedBy>Наталья</cp:lastModifiedBy>
  <cp:revision>41</cp:revision>
  <dcterms:created xsi:type="dcterms:W3CDTF">2015-10-11T16:58:12Z</dcterms:created>
  <dcterms:modified xsi:type="dcterms:W3CDTF">2016-05-16T12:22:26Z</dcterms:modified>
</cp:coreProperties>
</file>