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9" r:id="rId5"/>
    <p:sldId id="270" r:id="rId6"/>
    <p:sldId id="261" r:id="rId7"/>
    <p:sldId id="272" r:id="rId8"/>
    <p:sldId id="271" r:id="rId9"/>
    <p:sldId id="263" r:id="rId10"/>
    <p:sldId id="267" r:id="rId11"/>
    <p:sldId id="266" r:id="rId12"/>
    <p:sldId id="262" r:id="rId13"/>
    <p:sldId id="268" r:id="rId14"/>
    <p:sldId id="264" r:id="rId15"/>
    <p:sldId id="276" r:id="rId16"/>
    <p:sldId id="275" r:id="rId17"/>
    <p:sldId id="273" r:id="rId18"/>
    <p:sldId id="274" r:id="rId19"/>
    <p:sldId id="26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8962-5731-4A53-8D87-2406D3E123E3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ADA9-B7ED-473F-ABD4-6A0F859055E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8962-5731-4A53-8D87-2406D3E123E3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ADA9-B7ED-473F-ABD4-6A0F859055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8962-5731-4A53-8D87-2406D3E123E3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ADA9-B7ED-473F-ABD4-6A0F859055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8962-5731-4A53-8D87-2406D3E123E3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ADA9-B7ED-473F-ABD4-6A0F859055E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8962-5731-4A53-8D87-2406D3E123E3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ADA9-B7ED-473F-ABD4-6A0F859055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8962-5731-4A53-8D87-2406D3E123E3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ADA9-B7ED-473F-ABD4-6A0F859055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8962-5731-4A53-8D87-2406D3E123E3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ADA9-B7ED-473F-ABD4-6A0F859055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8962-5731-4A53-8D87-2406D3E123E3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ADA9-B7ED-473F-ABD4-6A0F859055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8962-5731-4A53-8D87-2406D3E123E3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ADA9-B7ED-473F-ABD4-6A0F859055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8962-5731-4A53-8D87-2406D3E123E3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ADA9-B7ED-473F-ABD4-6A0F859055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8962-5731-4A53-8D87-2406D3E123E3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ADA9-B7ED-473F-ABD4-6A0F859055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0C428962-5731-4A53-8D87-2406D3E123E3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0FB1ADA9-B7ED-473F-ABD4-6A0F859055E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eriki.ru/2009/04/21/pamyatnik-v-nepamyatnom-meste" TargetMode="External"/><Relationship Id="rId5" Type="http://schemas.openxmlformats.org/officeDocument/2006/relationships/hyperlink" Target="http://fb.ru/article/215847/kosmonavt-aleksey-leonov-biografiya-foto#image1009701" TargetMode="External"/><Relationship Id="rId4" Type="http://schemas.openxmlformats.org/officeDocument/2006/relationships/hyperlink" Target="http://www.liveinternet.ru/users/3109898/post270171504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4797152"/>
            <a:ext cx="352048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C:\Users\12345\Pictures\Новая папка\0_d2f97_aa8ab0f1_X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195" y="2780928"/>
            <a:ext cx="4676282" cy="372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" y="908720"/>
            <a:ext cx="9143998" cy="17281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err="1" smtClean="0"/>
              <a:t>алексей</a:t>
            </a:r>
            <a:r>
              <a:rPr lang="ru-RU" sz="3600" b="1" dirty="0" smtClean="0"/>
              <a:t> Архипович </a:t>
            </a:r>
            <a:r>
              <a:rPr lang="ru-RU" sz="3600" b="1" dirty="0" smtClean="0"/>
              <a:t>Леонов и Павел Иванович Беляев  - герои космонавты на уральской земле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27802" y="3885440"/>
            <a:ext cx="42161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Горбунова Светлана Петровна</a:t>
            </a:r>
          </a:p>
          <a:p>
            <a:r>
              <a:rPr lang="ru-RU" sz="2400" b="1" dirty="0" smtClean="0"/>
              <a:t>Музыкальный руководитель</a:t>
            </a:r>
          </a:p>
          <a:p>
            <a:r>
              <a:rPr lang="ru-RU" sz="2400" b="1" dirty="0" smtClean="0"/>
              <a:t>1 квалификационной категории</a:t>
            </a:r>
          </a:p>
          <a:p>
            <a:r>
              <a:rPr lang="ru-RU" sz="2400" b="1" dirty="0" smtClean="0"/>
              <a:t>МАДОУ «Детский сад № 86»</a:t>
            </a:r>
          </a:p>
          <a:p>
            <a:pPr algn="ctr"/>
            <a:r>
              <a:rPr lang="ru-RU" sz="2400" b="1" dirty="0" smtClean="0"/>
              <a:t>Пермский край, г. Березники, 2016г.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2261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leksandr\.android\Downloads\99653909_3109898_13ls_Lyn_dom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766401" cy="367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leksandr\.android\Downloads\99653917_3109898_Start_s_ly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52166"/>
            <a:ext cx="4771189" cy="317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4293095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А</a:t>
            </a:r>
            <a:r>
              <a:rPr lang="ru-RU" sz="2400" b="1" dirty="0" smtClean="0"/>
              <a:t>. Леонов</a:t>
            </a:r>
            <a:r>
              <a:rPr lang="ru-RU" sz="2400" b="1" dirty="0"/>
              <a:t>, А</a:t>
            </a:r>
            <a:r>
              <a:rPr lang="ru-RU" sz="2400" b="1" dirty="0" smtClean="0"/>
              <a:t>. Соколов</a:t>
            </a:r>
            <a:r>
              <a:rPr lang="ru-RU" sz="2400" b="1" dirty="0"/>
              <a:t>. 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Картина «Старт </a:t>
            </a:r>
            <a:r>
              <a:rPr lang="ru-RU" sz="2400" b="1" dirty="0"/>
              <a:t>с </a:t>
            </a:r>
            <a:r>
              <a:rPr lang="ru-RU" sz="2400" b="1" dirty="0" smtClean="0"/>
              <a:t>Луны»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1484784"/>
            <a:ext cx="4139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А</a:t>
            </a:r>
            <a:r>
              <a:rPr lang="ru-RU" sz="2400" b="1" dirty="0" smtClean="0"/>
              <a:t>. Леонов</a:t>
            </a:r>
            <a:r>
              <a:rPr lang="ru-RU" sz="2400" b="1" dirty="0"/>
              <a:t>, А</a:t>
            </a:r>
            <a:r>
              <a:rPr lang="ru-RU" sz="2400" b="1" dirty="0" smtClean="0"/>
              <a:t>. Соколов</a:t>
            </a:r>
            <a:r>
              <a:rPr lang="ru-RU" sz="2400" b="1" dirty="0"/>
              <a:t>. </a:t>
            </a:r>
          </a:p>
          <a:p>
            <a:pPr algn="ctr"/>
            <a:r>
              <a:rPr lang="ru-RU" sz="2400" b="1" dirty="0"/>
              <a:t>Картина </a:t>
            </a:r>
            <a:r>
              <a:rPr lang="ru-RU" sz="2400" b="1" dirty="0" smtClean="0"/>
              <a:t>«Лунный дом»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49522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Почтовые марки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980728"/>
            <a:ext cx="8066856" cy="473427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sz="2400" dirty="0"/>
              <a:t>В  содружестве с </a:t>
            </a:r>
            <a:r>
              <a:rPr lang="ru-RU" sz="2400" dirty="0" smtClean="0"/>
              <a:t>художником</a:t>
            </a:r>
            <a:r>
              <a:rPr lang="ru-RU" sz="2400" dirty="0"/>
              <a:t> </a:t>
            </a:r>
            <a:r>
              <a:rPr lang="ru-RU" sz="2400" dirty="0" smtClean="0"/>
              <a:t>Андреем Соколовым, Алексей</a:t>
            </a:r>
            <a:r>
              <a:rPr lang="ru-RU" sz="2400" dirty="0"/>
              <a:t>  Леонов  создал </a:t>
            </a:r>
            <a:r>
              <a:rPr lang="ru-RU" sz="2400" dirty="0" smtClean="0"/>
              <a:t>ряд</a:t>
            </a:r>
            <a:r>
              <a:rPr lang="ru-RU" sz="2400" dirty="0"/>
              <a:t> </a:t>
            </a:r>
            <a:r>
              <a:rPr lang="ru-RU" sz="2400" dirty="0" smtClean="0"/>
              <a:t>почтовых марок </a:t>
            </a:r>
            <a:r>
              <a:rPr lang="ru-RU" sz="2400" dirty="0"/>
              <a:t> СССР на космическую тему. </a:t>
            </a:r>
            <a:endParaRPr lang="ru-RU" dirty="0"/>
          </a:p>
        </p:txBody>
      </p:sp>
      <p:pic>
        <p:nvPicPr>
          <p:cNvPr id="10242" name="Picture 2" descr="C:\Users\Aleksandr\.android\Downloads\99653923_3109898_13_marka_lynoh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26" y="2564904"/>
            <a:ext cx="3851004" cy="272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leksandr\.android\Downloads\99653924_3109898_Marka_Kyb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157" y="3429000"/>
            <a:ext cx="4268529" cy="307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6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786210"/>
          </a:xfrm>
        </p:spPr>
        <p:txBody>
          <a:bodyPr/>
          <a:lstStyle/>
          <a:p>
            <a:pPr algn="ctr"/>
            <a:r>
              <a:rPr lang="ru-RU" sz="2400" b="1" dirty="0" smtClean="0"/>
              <a:t>А. Леонов  - Ровно </a:t>
            </a:r>
            <a:r>
              <a:rPr lang="ru-RU" sz="2400" b="1" dirty="0"/>
              <a:t>50 лет со дня первого выхода в открытый космос</a:t>
            </a:r>
            <a:r>
              <a:rPr lang="ru-RU" sz="2400" b="1" dirty="0" smtClean="0"/>
              <a:t>!</a:t>
            </a:r>
            <a:r>
              <a:rPr lang="ru-RU" sz="2400" b="1" dirty="0"/>
              <a:t>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Один </a:t>
            </a:r>
            <a:r>
              <a:rPr lang="ru-RU" sz="2400" b="1" dirty="0"/>
              <a:t>из лунных кратеров носит его имя, а также планета созвездия Весы. </a:t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6146" name="Picture 2" descr="C:\Users\Aleksandr\.android\Downloads\0fc27a16c1d008b26ed957b412eb084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6172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75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leksandr\.android\Downloads\100969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442103"/>
            <a:ext cx="6696744" cy="403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539552" y="4509120"/>
            <a:ext cx="8208912" cy="2348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 smtClean="0"/>
              <a:t>В настоящее время герой космонавт – Алексей Леонов проживает в городе Москве. В 2014 году в честь восьмидесятилетия  космонавта президент Российской Федерации Владимир Владимирович Путин наградил его орденом «3а заслуги перед Отечеством» 3 степени.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94852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Aleksandr\.android\Downloads\99653925_3109898_Leon_molbert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1232"/>
            <a:ext cx="5682379" cy="473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504" y="4941168"/>
            <a:ext cx="89289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Великому герою-космонавту, </a:t>
            </a:r>
            <a:r>
              <a:rPr lang="ru-RU" sz="2400" b="1" dirty="0" smtClean="0"/>
              <a:t>одарённому художнику</a:t>
            </a:r>
            <a:r>
              <a:rPr lang="ru-RU" sz="2400" b="1" dirty="0" smtClean="0"/>
              <a:t>, покорителю  космических пространств – Алексею Архиповичу Леонову. </a:t>
            </a:r>
            <a:r>
              <a:rPr lang="ru-RU" sz="2400" b="1" dirty="0" smtClean="0"/>
              <a:t>От </a:t>
            </a:r>
            <a:r>
              <a:rPr lang="ru-RU" sz="2400" b="1" dirty="0" smtClean="0"/>
              <a:t>благодарных начинающих художников   МАДОУ «Детский сад № 86», </a:t>
            </a:r>
          </a:p>
          <a:p>
            <a:pPr algn="ctr"/>
            <a:r>
              <a:rPr lang="ru-RU" sz="2400" b="1" dirty="0" smtClean="0"/>
              <a:t>г. Березники, Пермский край.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13529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12345\Pictures\Новая папка\0_d2f97_aa8ab0f1_X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41649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2140" y="3501008"/>
            <a:ext cx="4279272" cy="320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88024" y="1844824"/>
            <a:ext cx="4176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Нечаева Полина, 7 </a:t>
            </a:r>
            <a:r>
              <a:rPr lang="ru-RU" sz="2400" b="1" dirty="0"/>
              <a:t>лет </a:t>
            </a:r>
          </a:p>
          <a:p>
            <a:pPr algn="ctr"/>
            <a:r>
              <a:rPr lang="ru-RU" sz="2400" b="1" dirty="0" smtClean="0"/>
              <a:t>«Восход - 2»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370408"/>
            <a:ext cx="3960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Якунчиков Андрей, 7 </a:t>
            </a:r>
            <a:r>
              <a:rPr lang="ru-RU" sz="2400" b="1" dirty="0"/>
              <a:t>лет </a:t>
            </a:r>
          </a:p>
          <a:p>
            <a:pPr algn="ctr"/>
            <a:r>
              <a:rPr lang="ru-RU" sz="2400" b="1" dirty="0" smtClean="0"/>
              <a:t>«Герои космонавты»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2842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12345\Pictures\Новая папка\0_d2f97_aa8ab0f1_X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524858" cy="322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49" y="3645024"/>
            <a:ext cx="4265726" cy="301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4754439"/>
            <a:ext cx="3960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 Докшина Софья, 7 </a:t>
            </a:r>
            <a:r>
              <a:rPr lang="ru-RU" sz="2400" b="1" dirty="0"/>
              <a:t>лет </a:t>
            </a:r>
          </a:p>
          <a:p>
            <a:pPr algn="ctr"/>
            <a:r>
              <a:rPr lang="ru-RU" sz="2400" b="1" dirty="0" smtClean="0"/>
              <a:t>«Звёздная пыль»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1844824"/>
            <a:ext cx="4176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Михалицина</a:t>
            </a:r>
            <a:r>
              <a:rPr lang="ru-RU" sz="2400" b="1" dirty="0" smtClean="0"/>
              <a:t> Елизавета, 7 </a:t>
            </a:r>
            <a:r>
              <a:rPr lang="ru-RU" sz="2400" b="1" dirty="0"/>
              <a:t>лет </a:t>
            </a:r>
          </a:p>
          <a:p>
            <a:pPr algn="ctr"/>
            <a:r>
              <a:rPr lang="ru-RU" sz="2400" b="1" dirty="0" smtClean="0"/>
              <a:t>«Спутник земли»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8719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12345\Pictures\Новая папка\0_d2f97_aa8ab0f1_X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55429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386867"/>
            <a:ext cx="4392488" cy="318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3573016"/>
            <a:ext cx="3384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Атарджанова</a:t>
            </a:r>
            <a:r>
              <a:rPr lang="ru-RU" sz="2400" b="1" dirty="0"/>
              <a:t> </a:t>
            </a:r>
            <a:r>
              <a:rPr lang="ru-RU" sz="2400" b="1" dirty="0" smtClean="0"/>
              <a:t>Лиза, 5 лет </a:t>
            </a:r>
          </a:p>
          <a:p>
            <a:pPr algn="ctr"/>
            <a:r>
              <a:rPr lang="ru-RU" sz="2400" b="1" dirty="0" smtClean="0"/>
              <a:t>«Полёт на луну»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1772816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Шерстобитова</a:t>
            </a:r>
            <a:r>
              <a:rPr lang="ru-RU" sz="2400" b="1" dirty="0" smtClean="0"/>
              <a:t> Дарья,  </a:t>
            </a:r>
            <a:r>
              <a:rPr lang="ru-RU" sz="2400" b="1" dirty="0"/>
              <a:t>7</a:t>
            </a:r>
            <a:r>
              <a:rPr lang="ru-RU" sz="2400" b="1" dirty="0" smtClean="0"/>
              <a:t> лет </a:t>
            </a:r>
          </a:p>
          <a:p>
            <a:pPr algn="ctr"/>
            <a:r>
              <a:rPr lang="ru-RU" sz="2400" b="1" dirty="0" smtClean="0"/>
              <a:t>«Сатурн»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26314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12345\Pictures\Новая папка\0_d2f97_aa8ab0f1_X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07063"/>
            <a:ext cx="4464496" cy="32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6727" y="3573016"/>
            <a:ext cx="4412045" cy="305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76056" y="908721"/>
            <a:ext cx="36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Давлетов Кирилл,  7 </a:t>
            </a:r>
            <a:r>
              <a:rPr lang="ru-RU" sz="2400" b="1" dirty="0"/>
              <a:t>лет </a:t>
            </a:r>
          </a:p>
          <a:p>
            <a:pPr algn="ctr"/>
            <a:r>
              <a:rPr lang="ru-RU" sz="2400" b="1" dirty="0" smtClean="0"/>
              <a:t>«К далёким звёздам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754439"/>
            <a:ext cx="3960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 </a:t>
            </a:r>
            <a:r>
              <a:rPr lang="ru-RU" sz="2400" b="1" dirty="0"/>
              <a:t>Давлетов </a:t>
            </a:r>
            <a:r>
              <a:rPr lang="ru-RU" sz="2400" b="1" dirty="0" smtClean="0"/>
              <a:t>Кирилл,  </a:t>
            </a:r>
            <a:r>
              <a:rPr lang="ru-RU" sz="2400" b="1" dirty="0"/>
              <a:t>7 лет </a:t>
            </a:r>
          </a:p>
          <a:p>
            <a:pPr algn="ctr"/>
            <a:r>
              <a:rPr lang="ru-RU" sz="2400" b="1" dirty="0" smtClean="0"/>
              <a:t>«Корабль будущего»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8497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использованной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600200"/>
            <a:ext cx="7994848" cy="4925144"/>
          </a:xfrm>
        </p:spPr>
        <p:txBody>
          <a:bodyPr>
            <a:normAutofit fontScale="92500" lnSpcReduction="10000"/>
          </a:bodyPr>
          <a:lstStyle/>
          <a:p>
            <a:pPr>
              <a:buFont typeface="+mj-lt"/>
              <a:buAutoNum type="arabicPeriod"/>
            </a:pPr>
            <a:r>
              <a:rPr lang="ru-RU" dirty="0"/>
              <a:t>Фотография </a:t>
            </a:r>
            <a:r>
              <a:rPr lang="ru-RU" dirty="0" smtClean="0"/>
              <a:t>Алексея Архиповича Леонова </a:t>
            </a:r>
            <a:r>
              <a:rPr lang="en-US" dirty="0" smtClean="0">
                <a:hlinkClick r:id="rId2" action="ppaction://hlinksldjump"/>
              </a:rPr>
              <a:t>https</a:t>
            </a:r>
            <a:r>
              <a:rPr lang="en-US" dirty="0">
                <a:hlinkClick r:id="rId2" action="ppaction://hlinksldjump"/>
              </a:rPr>
              <a:t>://yandex.ru/images/search?img_url=http%3A%2F%2Fpodrobnosty1.narod.ru%2Fkosmos%2Fleonov.jpg&amp;text=%D0%BA%D0%B0%D1%80%D1%82%D0%B8%D0%BD%D0%BA%D0%B0%20%D0%90.%20%D0%9B%D0%B5%D0%BE%D0%BD%D0%BE%D0%B2%D0%B0&amp;noreask=1&amp;pos=8&amp;lr=50&amp;rpt=simage</a:t>
            </a:r>
            <a:r>
              <a:rPr lang="ru-RU" dirty="0" smtClean="0">
                <a:hlinkClick r:id="rId2" action="ppaction://hlinksldjump"/>
              </a:rPr>
              <a:t>.</a:t>
            </a:r>
            <a:endParaRPr lang="ru-RU" dirty="0" smtClean="0"/>
          </a:p>
          <a:p>
            <a:pPr>
              <a:buFont typeface="+mj-lt"/>
              <a:buAutoNum type="arabicPeriod"/>
            </a:pPr>
            <a:r>
              <a:rPr lang="ru-RU" dirty="0" smtClean="0"/>
              <a:t>Фотография  Павла Ивановича Беляева</a:t>
            </a:r>
            <a:r>
              <a:rPr lang="ru-RU" dirty="0"/>
              <a:t> </a:t>
            </a:r>
            <a:r>
              <a:rPr lang="en-US" dirty="0" smtClean="0">
                <a:hlinkClick r:id="rId3" action="ppaction://hlinksldjump"/>
              </a:rPr>
              <a:t>https</a:t>
            </a:r>
            <a:r>
              <a:rPr lang="en-US" dirty="0">
                <a:hlinkClick r:id="rId3" action="ppaction://hlinksldjump"/>
              </a:rPr>
              <a:t>://yandex.ru/images/search?text=%D0%BA%D0%B0%D1%80%D1%82%D0%B8%D0%BD%D0%BA%D0%B0%20%D0%9F.%20%D0%91%D0%B5%D0%BB%D1%8F%D0%B5%D0%B2%D0%B0&amp;img_url=http%3A%2F%2Fwww.penza-gorod.ru%2Fimages%2Fnews%2Fnews_text_4256_30559_belyaev.jpg&amp;pos=12&amp;rpt=simage</a:t>
            </a:r>
            <a:endParaRPr lang="ru-RU" dirty="0" smtClean="0">
              <a:hlinkClick r:id="rId3" action="ppaction://hlinksldjump"/>
            </a:endParaRPr>
          </a:p>
          <a:p>
            <a:pPr>
              <a:buFont typeface="+mj-lt"/>
              <a:buAutoNum type="arabicPeriod"/>
            </a:pPr>
            <a:r>
              <a:rPr lang="ru-RU" dirty="0" smtClean="0">
                <a:hlinkClick r:id="rId3" action="ppaction://hlinksldjump"/>
              </a:rPr>
              <a:t> Вячеслав </a:t>
            </a:r>
            <a:r>
              <a:rPr lang="ru-RU" dirty="0" err="1" smtClean="0">
                <a:hlinkClick r:id="rId3" action="ppaction://hlinksldjump"/>
              </a:rPr>
              <a:t>Понимаш</a:t>
            </a:r>
            <a:r>
              <a:rPr lang="ru-RU" dirty="0" smtClean="0">
                <a:hlinkClick r:id="rId3" action="ppaction://hlinksldjump"/>
              </a:rPr>
              <a:t> </a:t>
            </a:r>
            <a:r>
              <a:rPr lang="ru-RU" dirty="0"/>
              <a:t>Алексей Архипович Леонов. Ровно 50 лет со дня </a:t>
            </a:r>
            <a:r>
              <a:rPr lang="ru-RU" dirty="0" smtClean="0"/>
              <a:t>первого </a:t>
            </a:r>
            <a:r>
              <a:rPr lang="ru-RU" dirty="0"/>
              <a:t>выхода в открытый </a:t>
            </a:r>
            <a:r>
              <a:rPr lang="ru-RU" dirty="0" smtClean="0"/>
              <a:t>космос! </a:t>
            </a:r>
            <a:r>
              <a:rPr lang="en-US" dirty="0" smtClean="0">
                <a:hlinkClick r:id="rId3" action="ppaction://hlinksldjump"/>
              </a:rPr>
              <a:t>http</a:t>
            </a:r>
            <a:r>
              <a:rPr lang="en-US" dirty="0">
                <a:hlinkClick r:id="rId3" action="ppaction://hlinksldjump"/>
              </a:rPr>
              <a:t>://rasfokus.ru/photos/photo1488458.html</a:t>
            </a:r>
            <a:r>
              <a:rPr lang="ru-RU" dirty="0" smtClean="0">
                <a:hlinkClick r:id="rId3" action="ppaction://hlinksldjump"/>
              </a:rPr>
              <a:t> </a:t>
            </a:r>
            <a:endParaRPr lang="ru-RU" dirty="0" smtClean="0"/>
          </a:p>
          <a:p>
            <a:pPr>
              <a:buFont typeface="+mj-lt"/>
              <a:buAutoNum type="arabicPeriod"/>
            </a:pPr>
            <a:r>
              <a:rPr lang="ru-RU" i="1" cap="all" dirty="0"/>
              <a:t>КОСМОС В КАРТИНАХ КОСМОНАВТА </a:t>
            </a:r>
            <a:r>
              <a:rPr lang="ru-RU" i="1" cap="all" dirty="0" smtClean="0"/>
              <a:t>ЛЕОНОВА</a:t>
            </a:r>
            <a:r>
              <a:rPr lang="ru-RU" b="1" cap="all" dirty="0"/>
              <a:t>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://www.liveinternet.ru/users/3109898/post270171504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pPr>
              <a:buFont typeface="+mj-lt"/>
              <a:buAutoNum type="arabicPeriod"/>
            </a:pPr>
            <a:r>
              <a:rPr lang="ru-RU" dirty="0"/>
              <a:t>Космонавт Алексей Леонов: биография (фото) - Читайте подробнее на FB.ru: </a:t>
            </a:r>
            <a:r>
              <a:rPr lang="ru-RU" dirty="0">
                <a:hlinkClick r:id="rId5"/>
              </a:rPr>
              <a:t>http://</a:t>
            </a:r>
            <a:r>
              <a:rPr lang="ru-RU" dirty="0" smtClean="0">
                <a:hlinkClick r:id="rId5"/>
              </a:rPr>
              <a:t>fb.ru/article/215847/kosmonavt-aleksey-leonov-biografiya-foto#image1009701</a:t>
            </a:r>
            <a:endParaRPr lang="ru-RU" dirty="0" smtClean="0"/>
          </a:p>
          <a:p>
            <a:pPr>
              <a:buFont typeface="+mj-lt"/>
              <a:buAutoNum type="arabicPeriod"/>
            </a:pPr>
            <a:r>
              <a:rPr lang="ru-RU" dirty="0"/>
              <a:t>Памятник в непамятном </a:t>
            </a:r>
            <a:r>
              <a:rPr lang="ru-RU" dirty="0" smtClean="0"/>
              <a:t>месте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u="sng" dirty="0" smtClean="0">
                <a:hlinkClick r:id="rId6"/>
              </a:rPr>
              <a:t>http</a:t>
            </a:r>
            <a:r>
              <a:rPr lang="ru-RU" u="sng" dirty="0">
                <a:hlinkClick r:id="rId6"/>
              </a:rPr>
              <a:t>://</a:t>
            </a:r>
            <a:r>
              <a:rPr lang="ru-RU" u="sng" dirty="0" smtClean="0">
                <a:hlinkClick r:id="rId6"/>
              </a:rPr>
              <a:t>www.beriki.ru/2009/04/21/pamyatnik-v-nepamyatnom-meste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23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6548"/>
            <a:ext cx="4932040" cy="1143000"/>
          </a:xfrm>
        </p:spPr>
        <p:txBody>
          <a:bodyPr/>
          <a:lstStyle/>
          <a:p>
            <a:pPr algn="ctr"/>
            <a:r>
              <a:rPr lang="vi-VN" b="1" dirty="0" smtClean="0"/>
              <a:t>А</a:t>
            </a:r>
            <a:r>
              <a:rPr lang="ru-RU" b="1" dirty="0" err="1" smtClean="0"/>
              <a:t>лексей</a:t>
            </a:r>
            <a:r>
              <a:rPr lang="ru-RU" b="1" dirty="0" smtClean="0"/>
              <a:t> Архипович Леонов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700808"/>
            <a:ext cx="4464496" cy="432048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советский космонавт, </a:t>
            </a:r>
            <a:r>
              <a:rPr lang="ru-RU" sz="2000" dirty="0"/>
              <a:t>первый человек, вышедший в открытый космос. </a:t>
            </a:r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dirty="0"/>
              <a:t>награждён двумя звёздами Героя Советского Союза, орденами Ленина и Красной Звезды, медалями нашей страны и </a:t>
            </a:r>
            <a:r>
              <a:rPr lang="ru-RU" sz="2000" dirty="0" smtClean="0"/>
              <a:t>зарубежья</a:t>
            </a:r>
            <a:r>
              <a:rPr lang="ru-RU" sz="2000" dirty="0"/>
              <a:t>.</a:t>
            </a:r>
            <a:endParaRPr lang="ru-RU" sz="2000" dirty="0" smtClean="0"/>
          </a:p>
          <a:p>
            <a:r>
              <a:rPr lang="ru-RU" sz="2000" dirty="0" smtClean="0"/>
              <a:t>является </a:t>
            </a:r>
            <a:r>
              <a:rPr lang="ru-RU" sz="2000" dirty="0"/>
              <a:t>почётным гражданином тридцати российских и зарубежных городов.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758048"/>
            <a:ext cx="3673102" cy="491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03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4631215" cy="1143000"/>
          </a:xfrm>
        </p:spPr>
        <p:txBody>
          <a:bodyPr/>
          <a:lstStyle/>
          <a:p>
            <a:pPr algn="ctr"/>
            <a:r>
              <a:rPr lang="ru-RU" b="1" dirty="0" smtClean="0"/>
              <a:t>Павел Иванович Беляев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412776"/>
            <a:ext cx="4932040" cy="453650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Герой </a:t>
            </a:r>
            <a:r>
              <a:rPr lang="ru-RU" sz="2000" dirty="0"/>
              <a:t>Советского Союза, </a:t>
            </a:r>
            <a:r>
              <a:rPr lang="ru-RU" sz="2000" dirty="0" smtClean="0"/>
              <a:t>лётчик-космонавт.</a:t>
            </a:r>
          </a:p>
          <a:p>
            <a:r>
              <a:rPr lang="ru-RU" sz="2000" dirty="0" smtClean="0"/>
              <a:t>Заслуженный </a:t>
            </a:r>
            <a:r>
              <a:rPr lang="ru-RU" sz="2000" dirty="0"/>
              <a:t>мастер спорта </a:t>
            </a:r>
            <a:r>
              <a:rPr lang="ru-RU" sz="2000" dirty="0" smtClean="0"/>
              <a:t>СССР.</a:t>
            </a:r>
          </a:p>
          <a:p>
            <a:r>
              <a:rPr lang="ru-RU" sz="2000" dirty="0" smtClean="0"/>
              <a:t>Участник </a:t>
            </a:r>
            <a:r>
              <a:rPr lang="ru-RU" sz="2000" dirty="0"/>
              <a:t>Великой Отечественной войны 1941—1945 </a:t>
            </a:r>
            <a:r>
              <a:rPr lang="ru-RU" sz="2000" dirty="0" smtClean="0"/>
              <a:t>гг. 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6751" y="548679"/>
            <a:ext cx="3695558" cy="5145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Aleksandr\.android\Downloads\39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631461"/>
            <a:ext cx="2232248" cy="297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86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38138"/>
          </a:xfrm>
        </p:spPr>
        <p:txBody>
          <a:bodyPr/>
          <a:lstStyle/>
          <a:p>
            <a:pPr algn="ctr"/>
            <a:r>
              <a:rPr lang="ru-RU" b="1" dirty="0" smtClean="0"/>
              <a:t>Героическое приземление в тайге</a:t>
            </a:r>
            <a:endParaRPr lang="ru-RU" b="1" dirty="0"/>
          </a:p>
        </p:txBody>
      </p:sp>
      <p:pic>
        <p:nvPicPr>
          <p:cNvPr id="12290" name="Picture 2" descr="C:\Users\Aleksandr\.android\Downloads\b512aaff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318" y="2160939"/>
            <a:ext cx="5587524" cy="378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844824"/>
            <a:ext cx="309634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000" dirty="0" smtClean="0"/>
              <a:t>В марте 1965 года советский космонавт Алексей Леонов первым из землян совершил выход в открытый космос. На обратном пути на Землю спускаемый аппарат «Восход-2», пилотируемый Алексеем Леоновым и Павлом Беляевым, совершил нештатную посадку в тайге в </a:t>
            </a:r>
            <a:r>
              <a:rPr lang="ru-RU" sz="2000" dirty="0" err="1" smtClean="0"/>
              <a:t>Усольском</a:t>
            </a:r>
            <a:r>
              <a:rPr lang="ru-RU" sz="2000" dirty="0" smtClean="0"/>
              <a:t> районе Пермского края.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1183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924800" cy="1143000"/>
          </a:xfrm>
        </p:spPr>
        <p:txBody>
          <a:bodyPr/>
          <a:lstStyle/>
          <a:p>
            <a:pPr algn="ctr"/>
            <a:r>
              <a:rPr lang="ru-RU" sz="2800" b="1" dirty="0" smtClean="0"/>
              <a:t>Летчики космонавты</a:t>
            </a:r>
            <a:r>
              <a:rPr lang="ru-RU" sz="2800" b="1" dirty="0"/>
              <a:t>: Юрий </a:t>
            </a:r>
            <a:r>
              <a:rPr lang="ru-RU" sz="2800" b="1" dirty="0" smtClean="0"/>
              <a:t>Гагарин</a:t>
            </a:r>
            <a:r>
              <a:rPr lang="ru-RU" sz="2800" b="1" dirty="0"/>
              <a:t>, Алексей Леонов, Павел Беляев на трибуне Мавзолея </a:t>
            </a:r>
            <a:r>
              <a:rPr lang="ru-RU" sz="2800" b="1" dirty="0" smtClean="0"/>
              <a:t>Ленина -  </a:t>
            </a:r>
            <a:r>
              <a:rPr lang="ru-RU" sz="2800" b="1" dirty="0"/>
              <a:t>23 марта 1965 </a:t>
            </a:r>
            <a:r>
              <a:rPr lang="ru-RU" sz="2800" b="1" dirty="0" smtClean="0"/>
              <a:t>года.</a:t>
            </a:r>
            <a:endParaRPr lang="ru-RU" sz="2800" dirty="0"/>
          </a:p>
        </p:txBody>
      </p:sp>
      <p:pic>
        <p:nvPicPr>
          <p:cNvPr id="14338" name="Picture 2" descr="C:\Users\Aleksandr\.android\Downloads\105002502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16918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46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248328" cy="1368152"/>
          </a:xfrm>
        </p:spPr>
        <p:txBody>
          <a:bodyPr/>
          <a:lstStyle/>
          <a:p>
            <a:pPr algn="ctr"/>
            <a:r>
              <a:rPr lang="ru-RU" b="1" dirty="0" smtClean="0"/>
              <a:t>Чтит и помнит героев космонавтов уральская земля!!!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412776"/>
            <a:ext cx="3904121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Позднее</a:t>
            </a:r>
            <a:r>
              <a:rPr lang="ru-RU" sz="2800" dirty="0"/>
              <a:t>, в 1968 году, на месте приземления космонавтов </a:t>
            </a:r>
            <a:r>
              <a:rPr lang="ru-RU" sz="2800" dirty="0" smtClean="0"/>
              <a:t>в </a:t>
            </a:r>
            <a:r>
              <a:rPr lang="ru-RU" sz="2800" dirty="0" err="1" smtClean="0"/>
              <a:t>Усольском</a:t>
            </a:r>
            <a:r>
              <a:rPr lang="ru-RU" sz="2800" dirty="0" smtClean="0"/>
              <a:t> районе Пермского края был </a:t>
            </a:r>
            <a:r>
              <a:rPr lang="ru-RU" sz="2800" dirty="0"/>
              <a:t>установлен </a:t>
            </a:r>
            <a:r>
              <a:rPr lang="ru-RU" sz="2800" dirty="0" smtClean="0"/>
              <a:t>сначала шестиметровый </a:t>
            </a:r>
            <a:r>
              <a:rPr lang="ru-RU" sz="2800" dirty="0"/>
              <a:t>титановый </a:t>
            </a:r>
            <a:r>
              <a:rPr lang="ru-RU" sz="2800" dirty="0" smtClean="0"/>
              <a:t>обелиск, а затем памятник.</a:t>
            </a:r>
            <a:endParaRPr lang="ru-RU" sz="28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83633" y="1441983"/>
            <a:ext cx="4824536" cy="513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35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2345\Pictures\Новая папка\0_d2f97_aa8ab0f1_X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12345\Pictures\Новая папка\966328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28166"/>
            <a:ext cx="4536504" cy="604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60031" y="2348880"/>
            <a:ext cx="4283967" cy="39703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ru-RU" sz="3600" b="1" dirty="0"/>
              <a:t>В честь приземления наших героев </a:t>
            </a:r>
            <a:r>
              <a:rPr lang="ru-RU" sz="3600" b="1" dirty="0" smtClean="0"/>
              <a:t>космонавтов в 1965 году, был сооружён памятник в городе Усолье </a:t>
            </a:r>
            <a:r>
              <a:rPr lang="ru-RU" sz="3600" b="1" dirty="0"/>
              <a:t>П</a:t>
            </a:r>
            <a:r>
              <a:rPr lang="ru-RU" sz="3600" b="1" dirty="0" smtClean="0"/>
              <a:t>ермского края.</a:t>
            </a:r>
            <a:endParaRPr lang="ru-RU" sz="36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42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leksandr\.android\Downloads\kosmo090421-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656"/>
            <a:ext cx="617418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4005064"/>
            <a:ext cx="896448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400" dirty="0" smtClean="0"/>
              <a:t>Алексей Леонов, посетил  город Усолье  Пермского края 14 августа 2004 года, в день открытия памятника. Он считает этот скульптурный портрет из чугуна  одним из лучших среди трёх своих скульптурных портретов (на своей родине под Кемерово, в Звёздном и на уральской земле).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122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354888" cy="1368152"/>
          </a:xfrm>
        </p:spPr>
        <p:txBody>
          <a:bodyPr/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КОСМОС </a:t>
            </a:r>
            <a:r>
              <a:rPr lang="ru-RU" sz="2800" b="1" dirty="0"/>
              <a:t>И ЧЕЛОВЕК на картинах  Алексея  Леонова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1050" dirty="0"/>
          </a:p>
        </p:txBody>
      </p:sp>
      <p:pic>
        <p:nvPicPr>
          <p:cNvPr id="7170" name="Picture 2" descr="C:\Users\Aleksandr\.android\Downloads\99653896_3109898_13l_Molniya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484783"/>
            <a:ext cx="3384376" cy="481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35896" y="1484784"/>
            <a:ext cx="55081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2400" dirty="0"/>
              <a:t>Самая  совершенная аппаратура не может точно передать увиденное в Космосе. Только глаза  и кисть художника способны донести до людей красоту  космоса и  Земли, открывающиеся с космической высоты...</a:t>
            </a:r>
            <a:br>
              <a:rPr lang="ru-RU" sz="2400" dirty="0"/>
            </a:br>
            <a:endParaRPr lang="ru-RU" sz="2400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Первый </a:t>
            </a:r>
            <a:r>
              <a:rPr lang="ru-RU" dirty="0"/>
              <a:t> советский  искусственный спутник связи «</a:t>
            </a:r>
            <a:r>
              <a:rPr lang="ru-RU" dirty="0" smtClean="0"/>
              <a:t>Молния-1». Напоминает </a:t>
            </a:r>
            <a:r>
              <a:rPr lang="ru-RU" dirty="0"/>
              <a:t>фантастический цветок, его гигантские «лепестки» — это солнечные батареи,  а  параболические антенны   ориентированы  на Землю. В </a:t>
            </a:r>
            <a:r>
              <a:rPr lang="ru-RU" dirty="0" smtClean="0"/>
              <a:t>1967 году </a:t>
            </a:r>
            <a:r>
              <a:rPr lang="ru-RU" dirty="0"/>
              <a:t>  спутником  этой серии впервые в мире было получено цветное изображение Земли. </a:t>
            </a:r>
          </a:p>
        </p:txBody>
      </p:sp>
    </p:spTree>
    <p:extLst>
      <p:ext uri="{BB962C8B-B14F-4D97-AF65-F5344CB8AC3E}">
        <p14:creationId xmlns:p14="http://schemas.microsoft.com/office/powerpoint/2010/main" val="36362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399</TotalTime>
  <Words>483</Words>
  <Application>Microsoft Office PowerPoint</Application>
  <PresentationFormat>Экран (4:3)</PresentationFormat>
  <Paragraphs>64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Горизонт</vt:lpstr>
      <vt:lpstr>Презентация PowerPoint</vt:lpstr>
      <vt:lpstr>Алексей Архипович Леонов</vt:lpstr>
      <vt:lpstr>Павел Иванович Беляев</vt:lpstr>
      <vt:lpstr>Героическое приземление в тайге</vt:lpstr>
      <vt:lpstr>Летчики космонавты: Юрий Гагарин, Алексей Леонов, Павел Беляев на трибуне Мавзолея Ленина -  23 марта 1965 года.</vt:lpstr>
      <vt:lpstr>Чтит и помнит героев космонавтов уральская земля!!!</vt:lpstr>
      <vt:lpstr>Презентация PowerPoint</vt:lpstr>
      <vt:lpstr>Презентация PowerPoint</vt:lpstr>
      <vt:lpstr>     КОСМОС И ЧЕЛОВЕК на картинах  Алексея  Леонова  </vt:lpstr>
      <vt:lpstr>Презентация PowerPoint</vt:lpstr>
      <vt:lpstr>Почтовые марки </vt:lpstr>
      <vt:lpstr>А. Леонов  - Ровно 50 лет со дня первого выхода в открытый космос!  Один из лунных кратеров носит его имя, а также планета созвездия Весы.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использованной литературы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Aleksandr</dc:creator>
  <cp:lastModifiedBy>Aleksandr</cp:lastModifiedBy>
  <cp:revision>36</cp:revision>
  <dcterms:created xsi:type="dcterms:W3CDTF">2016-05-29T13:08:22Z</dcterms:created>
  <dcterms:modified xsi:type="dcterms:W3CDTF">2016-05-30T13:31:18Z</dcterms:modified>
</cp:coreProperties>
</file>