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9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3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3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6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3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6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5861-32AE-4C4B-9742-909A14DC80A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78DE-DC89-46BB-9F56-FF017D5B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0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minpro.ru/samy_0012.html" TargetMode="External"/><Relationship Id="rId13" Type="http://schemas.openxmlformats.org/officeDocument/2006/relationships/hyperlink" Target="http://mport.ua/mix/1586140-Privet-iz-kosmosa--TOP-10-samyh-izvestnyh-komet" TargetMode="External"/><Relationship Id="rId18" Type="http://schemas.openxmlformats.org/officeDocument/2006/relationships/hyperlink" Target="http://tsargrad.tv/news/2016/05/30/kometa-churjumova-gerasimenko-podaet-priznaki-zhizni" TargetMode="External"/><Relationship Id="rId3" Type="http://schemas.openxmlformats.org/officeDocument/2006/relationships/hyperlink" Target="http://sardonyxcat.ru/oboi/kometa_gorizont_zvezdy_planeta_vid_planety_prostory_komety_zemlya_zvezda_meteority_kosmos" TargetMode="External"/><Relationship Id="rId7" Type="http://schemas.openxmlformats.org/officeDocument/2006/relationships/hyperlink" Target="http://cometasite.ru/kometa_galleya/orbita_galleya/" TargetMode="External"/><Relationship Id="rId12" Type="http://schemas.openxmlformats.org/officeDocument/2006/relationships/hyperlink" Target="http://planetologia.ru/komety/4430-chem-pahnet-kometa-67pchurjumovagerasimenko.html" TargetMode="External"/><Relationship Id="rId17" Type="http://schemas.openxmlformats.org/officeDocument/2006/relationships/hyperlink" Target="http://v-kosmose.com/kometyi-solnechnoy-sistemyi/" TargetMode="External"/><Relationship Id="rId2" Type="http://schemas.openxmlformats.org/officeDocument/2006/relationships/hyperlink" Target="http://wond-world.livejournal.com/1248156.html" TargetMode="External"/><Relationship Id="rId16" Type="http://schemas.openxmlformats.org/officeDocument/2006/relationships/hyperlink" Target="https://ru.wikipedia.org/wiki/%D0%9A%D0%BE%D0%BC%D0%B5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.forwallpaper.com/wallpaper/comet-ison-42331.html" TargetMode="External"/><Relationship Id="rId11" Type="http://schemas.openxmlformats.org/officeDocument/2006/relationships/hyperlink" Target="https://ru.wikipedia.org/wiki/%D0%9C%D0%B5%D0%B6%D0%B4%D1%83%D0%BD%D0%B0%D1%80%D0%BE%D0%B4%D0%BD%D1%8B%D0%B9_%D0%B0%D1%81%D1%82%D1%80%D0%BE%D0%BD%D0%BE%D0%BC%D0%B8%D1%87%D0%B5%D1%81%D0%BA%D0%B8%D0%B9_%D1%81%D0%BE%D1%8E%D0%B7" TargetMode="External"/><Relationship Id="rId5" Type="http://schemas.openxmlformats.org/officeDocument/2006/relationships/hyperlink" Target="https://www.youtube.com/watch?v=06xW4UegYZ0" TargetMode="External"/><Relationship Id="rId15" Type="http://schemas.openxmlformats.org/officeDocument/2006/relationships/hyperlink" Target="http://www.1366x768.ru/space-6.php" TargetMode="External"/><Relationship Id="rId10" Type="http://schemas.openxmlformats.org/officeDocument/2006/relationships/hyperlink" Target="http://wildwildworld.net.ua/articles/ugroza-iz-kosmosa-komety" TargetMode="External"/><Relationship Id="rId19" Type="http://schemas.openxmlformats.org/officeDocument/2006/relationships/hyperlink" Target="http://www.krugosvet.ru/enc/nauka_i_tehnika/astronomiya/KOMETA.html" TargetMode="External"/><Relationship Id="rId4" Type="http://schemas.openxmlformats.org/officeDocument/2006/relationships/hyperlink" Target="http://www.orion-shop.ru/stat/stat_08.php" TargetMode="External"/><Relationship Id="rId9" Type="http://schemas.openxmlformats.org/officeDocument/2006/relationships/hyperlink" Target="http://astrofishki.net/universe/kometa-galleya/" TargetMode="External"/><Relationship Id="rId14" Type="http://schemas.openxmlformats.org/officeDocument/2006/relationships/hyperlink" Target="https://ru.wikipedia.org/wiki/%D0%91%D1%80%D0%B5%D0%B4%D0%B8%D1%85%D0%B8%D0%BD,_%D0%A4%D1%91%D0%B4%D0%BE%D1%80_%D0%90%D0%BB%D0%B5%D0%BA%D1%81%D0%B0%D0%BD%D0%B4%D1%80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tbg.net/upload/full/458703_kosmos_planety_krasota_1680x1050_(www.GetBg.ne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0796" y="1007907"/>
            <a:ext cx="4611220" cy="1200329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«Кометы»</a:t>
            </a:r>
            <a:endParaRPr lang="ru-RU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0160" y="3910148"/>
            <a:ext cx="329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Бондаренко </a:t>
            </a:r>
            <a:r>
              <a:rPr lang="ru-RU" dirty="0" err="1" smtClean="0">
                <a:solidFill>
                  <a:schemeClr val="bg1"/>
                </a:solidFill>
              </a:rPr>
              <a:t>Дарина</a:t>
            </a:r>
            <a:r>
              <a:rPr lang="ru-RU" dirty="0" smtClean="0">
                <a:solidFill>
                  <a:schemeClr val="bg1"/>
                </a:solidFill>
              </a:rPr>
              <a:t> Сергеевна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Студентка ГБПОУ </a:t>
            </a:r>
            <a:r>
              <a:rPr lang="ru-RU" dirty="0" smtClean="0">
                <a:solidFill>
                  <a:schemeClr val="bg1"/>
                </a:solidFill>
              </a:rPr>
              <a:t>УМПК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Группы 2начБ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5449" y="-50044"/>
            <a:ext cx="610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 </a:t>
            </a:r>
            <a:r>
              <a:rPr lang="ru-RU" dirty="0" smtClean="0">
                <a:solidFill>
                  <a:schemeClr val="bg1"/>
                </a:solidFill>
              </a:rPr>
              <a:t>Международный конкурс «Этот удивительный космос»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825" y="517113"/>
            <a:ext cx="6011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1994 года кометам сначала давали временные обозначения, состоявшие из года их открытия и латинской строчной буквы, которая указывает порядок их открытия в данном году (например, комета 1969i была девятой кометой, открытой в 1969 году). После того, как комета проходила перигелий, её орбита надежно устанавливалась, после чего комета получала постоянное обозначение, состоявшее из года прохождения перигелия и римского числа, указывавшего на порядок прохождения перигелия в данном году. Так комете 1969i было дано постоянное обозначение 1970 II (вторая комета, прошедшая перигелий в 1970 году).</a:t>
            </a:r>
          </a:p>
        </p:txBody>
      </p:sp>
      <p:pic>
        <p:nvPicPr>
          <p:cNvPr id="9220" name="Picture 4" descr="http://wildwildworld.net.ua/sites/default/files/images/komety-ugroza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807" y="884758"/>
            <a:ext cx="5737942" cy="4790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19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78" y="113198"/>
            <a:ext cx="11821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увеличения числа открытых комет эта процедура стала очень неудобной. В 1994 году Международный астрономический союз одобрил новую систему обозначений комет. Сейчас в название кометы входит год открытия, буква, обозначающая половину месяца, в котором произошло открытие, и номер открытия в этой половине месяца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upload.wikimedia.org/wikipedia/commons/thumb/7/75/Opening_Ceremony_IAU2006GA.jpg/1920px-Opening_Ceremony_IAU2006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346" y="1791093"/>
            <a:ext cx="8865876" cy="506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2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959" y="1332158"/>
            <a:ext cx="50213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кометах появляются уже в древнерусском летописании в Повести временных лет. Летописцы обращали на появление комет особое внимание, поскольку их считали предвестницами несчастий — войны, мора и т. 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какого-то особого названия для комет в языке древней Руси не существовало, поскольку их считали движущимися хвостатыми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pace-x.ru/wp-content/uploads/2013/12/19.12.201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339" y="548274"/>
            <a:ext cx="6479849" cy="572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98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m.img.com.ua/berlin/storage/orig/9/28/20a2f7e8a0423ec8a71e41169659b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30" y="0"/>
            <a:ext cx="5681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«комета» проникает в русский язык вместе с переводами европейских сочинений о кометах. Его наиболее раннее упоминание встречается в сборнике «Бисер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златый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представляющем собой нечто вроде энциклопедии, рассказывающей о мироустройстве. </a:t>
            </a:r>
          </a:p>
        </p:txBody>
      </p:sp>
    </p:spTree>
    <p:extLst>
      <p:ext uri="{BB962C8B-B14F-4D97-AF65-F5344CB8AC3E}">
        <p14:creationId xmlns:p14="http://schemas.microsoft.com/office/powerpoint/2010/main" val="3389833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29" y="1659194"/>
            <a:ext cx="5194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европейских научных знаний о кометах позволило русским учёным внести собственный вклад в их изучение.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XIX века астроном Фёдор Бредихин (1831—1904) построил полную теорию природы комет, происхождения кометных хвостов и причудливого разнообразия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niknews.mk.ua/files/imagecache/part12/11062-568x0-6b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648" y="133350"/>
            <a:ext cx="5262308" cy="6540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5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366x768.ru/space/50/space-wallpaper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01953" y="17990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Кометы - не Земля, и даже не Солнце: на протяжении сотен лет они меняются, неожиданно появляются, и тут же вызывают у человечества восторг, иногда смешанный с ужасом.</a:t>
            </a:r>
          </a:p>
        </p:txBody>
      </p:sp>
    </p:spTree>
    <p:extLst>
      <p:ext uri="{BB962C8B-B14F-4D97-AF65-F5344CB8AC3E}">
        <p14:creationId xmlns:p14="http://schemas.microsoft.com/office/powerpoint/2010/main" val="18423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51" y="1077218"/>
            <a:ext cx="62742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wond-world.livejournal.com/1248156.html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sardonyxcat.ru/oboi/kometa_gorizont_zvezdy_planeta_vid_planety_prostory_komety_zemlya_zvezda_meteority_kosmos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wond-world.livejournal.com/1248156.html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www.orion-shop.ru/stat/stat_08.php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www.youtube.com/watch?v=06xW4UegYZ0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de.forwallpaper.com/wallpaper/comet-ison-42331.html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http://cometasite.ru/kometa_galleya/orbita_galleya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aminpro.ru/samy_0012.html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http://astrofishki.net/universe/kometa-galleya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wildwildworld.net.ua/articles/ugroza-iz-kosmosa-komety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://ru.wikipedia.org/wiki/%D0%9C%D0%B5%D0%B6%D0%B4%D1%83%D0%BD%D0%B0%D1%80%D0%BE%D0%B4%D0%BD%D1%8B%D0%B9_%D0%B0%D1%81%D1%82%D1%80%D0%BE%D0%BD%D0%BE%D0%BC%D0%B8%D1%87%D0%B5%D1%81%D0%BA%D0%B8%D0%B9_%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D1%81%D0%BE%D1%8E%D0%B7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planetologia.ru/komety/4430-chem-pahnet-kometa-67pchurjumovagerasimenko.html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http://mport.ua/mix/1586140-Privet-iz-kosmosa--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TOP-10-samyh-izvestnyh-komet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://ru.wikipedia.org/wiki/%D0%91%D1%80%D0%B5%D0%B4%D0%B8%D1%85%D0%B8%D0%BD,_%D0%A4%D1%91%D0%B4%D0%BE%D1%80_%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D0%90%D0%BB%D0%B5%D0%BA%D1%81%D0%B0%D0%BD%D0%B4%D1%80%D0%BE%D0%B2%D0%B8%D1%87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www.1366x768.ru/space-6.php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353667" y="0"/>
            <a:ext cx="0" cy="69287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2225" y="1077218"/>
            <a:ext cx="57597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://ru.wikipedia.org/wiki/%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D0%9A%D0%BE%D0%BC%D0%B5%D1%82%D0%B0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wond-world.livejournal.com/1248156.html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http://mport.ua/mix/1586140-Privet-iz-kosmosa--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TOP-10-samyh-izvestnyh-komet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http://aminpro.ru/samy_0012.html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http://wildwildworld.net.ua/articles/ugroza-iz-kosmosa-komety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http://v-kosmose.com/kometyi-solnechnoy-sistemyi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tsargrad.tv/news/2016/05/30/kometa-churjumova-gerasimenko-podaet-priznaki-zhizni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www.krugosvet.ru/enc/nauka_i_tehnika/astronomiya/KOMETA.html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941" y="86917"/>
            <a:ext cx="4745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Источники изображений: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6093" y="125749"/>
            <a:ext cx="4652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Источники информации: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1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rdonyxcat.ru/ff/2/kometa_gorizont_zvezdy_planeta_vid_planety_prostory_komety_zemlya_zvezda_meteority_kosmos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827" y="0"/>
            <a:ext cx="984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Коме́та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 небесное тело, обращающееся вокруг Солнца по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коническому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сечению с весьма растянутой орбитой. При приближении к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Солнцу комета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 кому и иногда хвост из газа и пыли.</a:t>
            </a:r>
          </a:p>
        </p:txBody>
      </p:sp>
    </p:spTree>
    <p:extLst>
      <p:ext uri="{BB962C8B-B14F-4D97-AF65-F5344CB8AC3E}">
        <p14:creationId xmlns:p14="http://schemas.microsoft.com/office/powerpoint/2010/main" val="1658209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01.radikal.ru/i193/1102/fa/03f2d4574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6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aceengine.ucoz.ru/_fr/11/s755489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24" y="0"/>
            <a:ext cx="121959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396" y="91912"/>
            <a:ext cx="11764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Предположительно, долгопериодические кометы прилетают во внутреннюю Солнечную систему из облака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находится огромное количество кометных ядер. Тела, находящиеся на окраинах Солнечной системы, как правило, состоят из летучих веществ (водяных, метановых и других газов), испаряющихся при подлёте к Солнцу.</a:t>
            </a:r>
          </a:p>
        </p:txBody>
      </p:sp>
    </p:spTree>
    <p:extLst>
      <p:ext uri="{BB962C8B-B14F-4D97-AF65-F5344CB8AC3E}">
        <p14:creationId xmlns:p14="http://schemas.microsoft.com/office/powerpoint/2010/main" val="1758337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ytimg.com/vi/06xW4UegYZ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3921" y="0"/>
            <a:ext cx="109241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Кометы, прибывающие из глубины космоса, выглядят как туманные объекты, за которыми тянется хвост, иногда достигающий в длину нескольких миллионов километров. Ядро кометы представляет собой тело из твёрдых частиц, окутанное туманной оболочкой, которая называется комой. Ядро диаметром в несколько километров может иметь вокруг себя кому в 80 тыс. км в поперечнике. Потоки солнечных лучей выбивают частицы газа из комы и отбрасывают их назад, вытягивая в длинный дымчатый хвост, который движется за ней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1598406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634" y="154553"/>
            <a:ext cx="11353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твёрдая часть кометы, в которой сосредоточена почти вся её масса.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комет на данный момент недоступны телескопическим наблюдениям, поскольку скрыты непрерывно образующейся светящейся материей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images.forwallpaper.com/files/thumbs/preview/4/42331__comet-ison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46" y="1590552"/>
            <a:ext cx="10249635" cy="509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7" y="243735"/>
            <a:ext cx="55963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окружающая ядро светлая туманная оболочка чашеобразной формы, состоящая из газов 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тянется от 100 тысяч до 1,4 миллиона километров от ядра. Давление света может деформировать кому, вытянув её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антисолнечном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направлении. Кома вместе с ядром составляет голову кометы. Чаще всего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 состоит из трёх основных частей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(молекулярная, химическая и фотохимическая) кома. Здесь происходят наиболее интенсивные физико-химически процессы.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Видимая кома (кома радикалов).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Ультрафиолетовая (атомная) кома.</a:t>
            </a:r>
          </a:p>
        </p:txBody>
      </p:sp>
      <p:pic>
        <p:nvPicPr>
          <p:cNvPr id="5122" name="Picture 2" descr="http://cometasite.ru/wp-content/uploads/2011/08/0017-016-Kom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219" y="925771"/>
            <a:ext cx="6183427" cy="463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2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minpro.ru/dopoln/kartinki/samy/samy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3358202"/>
            <a:ext cx="87260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ярких комет с приближением к Солнцу образуется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«хвост»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слабая светящаяся полоса, которая в результате действия солнечного ветра чаще всего направлена в противоположную от Солнца сторону.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 хвосте и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 сосредоточено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одной миллионной доли массы кометы, почти 99,9 % свечения, наблюдаемого нами при прохождении кометы по небу, происходит именно из этих газовых образований.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ядро очень компактно и имеет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альбедо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(коэффициент отражения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437769"/>
            <a:ext cx="5839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минувшие столетия правила именования комет неоднократно меняли и уточняли. До начала XX века большинство комет называлось по году их обнаружения, иногда с дополнительными уточнениями относительно яркости или сезона года, если комет в этом году было несколько. Например, «Большая комета 1680 года», «Большая сентябрьская комета 1882 года», «Дневная комета 1910 года» («Большая январская комета 1910 года»).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 Галлей доказал, что кометы 1531, 1607 и 1682 года — это одна и та же комета, и предсказал её возвращение в 1759 году, данная комета стала называться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кометой Галлея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http://astrofishki.net/wp-content/uploads/2013/06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807" y="770572"/>
            <a:ext cx="5810250" cy="455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4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357</Words>
  <Application>Microsoft Office PowerPoint</Application>
  <PresentationFormat>Широкоэкранный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Тимур</cp:lastModifiedBy>
  <cp:revision>28</cp:revision>
  <dcterms:created xsi:type="dcterms:W3CDTF">2016-05-26T16:54:42Z</dcterms:created>
  <dcterms:modified xsi:type="dcterms:W3CDTF">2016-05-31T11:56:56Z</dcterms:modified>
</cp:coreProperties>
</file>