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65" r:id="rId4"/>
    <p:sldId id="266" r:id="rId5"/>
    <p:sldId id="268" r:id="rId6"/>
    <p:sldId id="269" r:id="rId7"/>
    <p:sldId id="256" r:id="rId8"/>
    <p:sldId id="270" r:id="rId9"/>
    <p:sldId id="271" r:id="rId10"/>
    <p:sldId id="27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F85ABF-2349-4107-8325-EA1FE8D4DA08}" type="datetimeFigureOut">
              <a:rPr lang="ru-RU" smtClean="0"/>
              <a:t>29.05.2016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rezi.ru/fl/image.raw?view=image&amp;type=img&amp;id=87" TargetMode="External"/><Relationship Id="rId2" Type="http://schemas.openxmlformats.org/officeDocument/2006/relationships/hyperlink" Target="http://forum.materinstvo.ru/uploads/journals/1301687740/j56918_1301832804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nimated-gif.su/_ph/27/2/340899724.gif" TargetMode="External"/><Relationship Id="rId4" Type="http://schemas.openxmlformats.org/officeDocument/2006/relationships/hyperlink" Target="http://www.tenstickers.co.uk/wall-stickers/img/preview/shooting-rainbow-star-wall-decal-676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159" y="2780928"/>
            <a:ext cx="7772400" cy="1780108"/>
          </a:xfrm>
          <a:ln w="28575">
            <a:noFill/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Путе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шест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вие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к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раду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F0"/>
                </a:solidFill>
              </a:rPr>
              <a:t>жным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</a:rPr>
              <a:t>звёз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</a:rPr>
              <a:t>дам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5860" y="5085184"/>
            <a:ext cx="4286619" cy="139396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Родионова Людмила Михайловна,</a:t>
            </a:r>
          </a:p>
          <a:p>
            <a:r>
              <a:rPr lang="ru-RU" sz="1900" b="1" dirty="0">
                <a:solidFill>
                  <a:srgbClr val="002060"/>
                </a:solidFill>
              </a:rPr>
              <a:t>у</a:t>
            </a:r>
            <a:r>
              <a:rPr lang="ru-RU" sz="1900" b="1" dirty="0" smtClean="0">
                <a:solidFill>
                  <a:srgbClr val="002060"/>
                </a:solidFill>
              </a:rPr>
              <a:t>читель начальных классов 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МБОУ СОШ </a:t>
            </a:r>
            <a:r>
              <a:rPr lang="ru-RU" sz="1900" b="1" dirty="0" err="1" smtClean="0">
                <a:solidFill>
                  <a:srgbClr val="002060"/>
                </a:solidFill>
              </a:rPr>
              <a:t>с.Стегаловка</a:t>
            </a:r>
            <a:r>
              <a:rPr lang="ru-RU" sz="19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900" b="1" dirty="0" err="1" smtClean="0">
                <a:solidFill>
                  <a:srgbClr val="002060"/>
                </a:solidFill>
              </a:rPr>
              <a:t>Долгоруковского</a:t>
            </a:r>
            <a:r>
              <a:rPr lang="ru-RU" sz="1900" b="1" dirty="0" smtClean="0">
                <a:solidFill>
                  <a:srgbClr val="002060"/>
                </a:solidFill>
              </a:rPr>
              <a:t> района 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Липецкой области</a:t>
            </a:r>
            <a:endParaRPr lang="ru-RU" sz="19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88624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9661" y="2230822"/>
            <a:ext cx="7772400" cy="627980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Интерактивная игра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C:\Users\Людмила\Desktop\s52749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72616"/>
            <a:ext cx="2855115" cy="17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юдмила\Desktop\__20140207_159837550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869159"/>
            <a:ext cx="1585802" cy="20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Desktop\shooting-rainbow-star-wall-decal-676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720" y="256480"/>
            <a:ext cx="2796009" cy="197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6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437112"/>
            <a:ext cx="6048672" cy="1473200"/>
          </a:xfrm>
        </p:spPr>
        <p:txBody>
          <a:bodyPr>
            <a:normAutofit/>
          </a:bodyPr>
          <a:lstStyle/>
          <a:p>
            <a:r>
              <a:rPr lang="ru-RU" sz="2400" b="1" smtClean="0"/>
              <a:t> </a:t>
            </a:r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670207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7-конечная звезда 4"/>
          <p:cNvSpPr/>
          <p:nvPr/>
        </p:nvSpPr>
        <p:spPr>
          <a:xfrm>
            <a:off x="179512" y="4111308"/>
            <a:ext cx="1584176" cy="1368152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7075373" y="2200284"/>
            <a:ext cx="1872208" cy="1671139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6211277" y="861832"/>
            <a:ext cx="1728192" cy="151216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4499992" y="343775"/>
            <a:ext cx="1872208" cy="167640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697591" y="234542"/>
            <a:ext cx="1800200" cy="1599132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944831" y="508007"/>
            <a:ext cx="1620180" cy="1512168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179512" y="2068906"/>
            <a:ext cx="1769310" cy="1627910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3408997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991" y="3109459"/>
            <a:ext cx="4419600" cy="337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91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1772816"/>
            <a:ext cx="7418824" cy="21602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rgbClr val="002060"/>
                </a:solidFill>
                <a:hlinkClick r:id="rId2"/>
              </a:rPr>
              <a:t>http://forum.materinstvo.ru/uploads/journals/1301687740/j56918_1301832804.png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  <a:hlinkClick r:id="rId3"/>
              </a:rPr>
              <a:t>http://oprezi.ru/fl/image.raw?view=image&amp;type=img&amp;id=87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rgbClr val="002060"/>
                </a:solidFill>
                <a:hlinkClick r:id="rId4"/>
              </a:rPr>
              <a:t>www.tenstickers.co.uk/wall-stickers/img/preview/shooting-rainbow-star-wall-decal-6767.png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5"/>
              </a:rPr>
              <a:t>http://animated-gif.su/_</a:t>
            </a:r>
            <a:r>
              <a:rPr lang="en-US" sz="1600" dirty="0" smtClean="0">
                <a:solidFill>
                  <a:srgbClr val="002060"/>
                </a:solidFill>
                <a:hlinkClick r:id="rId5"/>
              </a:rPr>
              <a:t>ph/27/2/340899724.gif</a:t>
            </a:r>
            <a:r>
              <a:rPr lang="ru-RU" sz="1600" dirty="0" smtClean="0">
                <a:solidFill>
                  <a:srgbClr val="002060"/>
                </a:solidFill>
              </a:rPr>
              <a:t>  </a:t>
            </a:r>
          </a:p>
          <a:p>
            <a:pPr algn="l"/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98579"/>
            <a:ext cx="3110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Интернет ресурсы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6190456" cy="511256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Дорогие ребята, приглашаю Вас в космическое путешествие к радужным звёздам.</a:t>
            </a:r>
            <a:br>
              <a:rPr lang="ru-RU" sz="2400" b="1" dirty="0" smtClean="0"/>
            </a:br>
            <a:r>
              <a:rPr lang="ru-RU" sz="2400" b="1" dirty="0" smtClean="0"/>
              <a:t>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</a:t>
            </a:r>
            <a:br>
              <a:rPr lang="ru-RU" sz="2400" b="1" dirty="0" smtClean="0"/>
            </a:br>
            <a:r>
              <a:rPr lang="ru-RU" sz="2400" b="1" dirty="0" smtClean="0"/>
              <a:t>Чтобы перейти на следующий слайд, нажмите на ракету.</a:t>
            </a:r>
            <a:br>
              <a:rPr lang="ru-RU" sz="2400" b="1" dirty="0" smtClean="0"/>
            </a:br>
            <a:r>
              <a:rPr lang="ru-RU" sz="2400" b="1" dirty="0" smtClean="0"/>
              <a:t>Удачи, Вам, ребята!</a:t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Desktop\__20140207_159837550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48920"/>
            <a:ext cx="1408613" cy="17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4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707904" y="3068960"/>
            <a:ext cx="3168352" cy="1770856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Дата первого полёта человека в космос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736304" cy="2177008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75856" y="201928"/>
            <a:ext cx="2808312" cy="2362976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1962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5" y="1465710"/>
            <a:ext cx="2664294" cy="2071464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69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2852937"/>
            <a:ext cx="4464496" cy="224119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Название космического корабля, на котором </a:t>
            </a:r>
            <a:r>
              <a:rPr lang="ru-RU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полетел в космос.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109789"/>
            <a:ext cx="2736304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1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915816" y="240578"/>
            <a:ext cx="2808312" cy="210830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Восход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69874" y="1130927"/>
            <a:ext cx="2574273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5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0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771800" y="3140968"/>
            <a:ext cx="4104456" cy="169884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Кличка собаки, которая первой побывала в космосе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376264" cy="2016224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Лайка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19872" y="201928"/>
            <a:ext cx="2376264" cy="2163719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Белка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4" y="1283787"/>
            <a:ext cx="2733605" cy="2217221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Дружок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7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068960"/>
            <a:ext cx="4248472" cy="201622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Кто совершил первый выход в открытый космос?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268760"/>
            <a:ext cx="2880320" cy="2232248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Леонов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059832" y="240578"/>
            <a:ext cx="2880320" cy="220164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Гагарин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539552" y="1109788"/>
            <a:ext cx="2520280" cy="195917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Титов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35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179512" y="1124744"/>
            <a:ext cx="3096344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Савицкая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980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2483768" y="2924944"/>
            <a:ext cx="3816424" cy="1914872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Первая женщина-космонавт.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3131840" y="188640"/>
            <a:ext cx="3038140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Терешкова</a:t>
            </a:r>
            <a:endParaRPr lang="ru-RU" sz="2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6012160" y="1367011"/>
            <a:ext cx="2808311" cy="2278013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Гагарина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49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27951 -0.4664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3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419872" y="2996952"/>
            <a:ext cx="3456384" cy="184286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Полёт Ю. Гагарина длился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908720"/>
            <a:ext cx="2664296" cy="223224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108 минут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91880" y="209746"/>
            <a:ext cx="2304256" cy="2155901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сутки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156176" y="1429544"/>
            <a:ext cx="2517581" cy="187220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36 часов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1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255640"/>
            <a:ext cx="4068452" cy="179710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Позывной </a:t>
            </a:r>
            <a:r>
              <a:rPr lang="ru-RU" sz="3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Ю.Гагарина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395797"/>
            <a:ext cx="2635161" cy="2231892"/>
          </a:xfrm>
          <a:prstGeom prst="star7">
            <a:avLst/>
          </a:prstGeom>
          <a:solidFill>
            <a:srgbClr val="7030A0">
              <a:alpha val="74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Кедр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03848" y="262607"/>
            <a:ext cx="2736304" cy="2266381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Сокол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95536" y="908720"/>
            <a:ext cx="2952328" cy="2448272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Первый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10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</TotalTime>
  <Words>127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Путешествие к радужным звёздам</vt:lpstr>
      <vt:lpstr>Дорогие ребята, приглашаю Вас в космическое путешествие к радужным звёздам. 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 Чтобы перейти на следующий слайд, нажмите на ракету. Удачи, Вам, ребята!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21</cp:revision>
  <dcterms:created xsi:type="dcterms:W3CDTF">2016-05-02T15:43:02Z</dcterms:created>
  <dcterms:modified xsi:type="dcterms:W3CDTF">2016-05-29T20:19:41Z</dcterms:modified>
</cp:coreProperties>
</file>