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85" r:id="rId2"/>
    <p:sldId id="262" r:id="rId3"/>
    <p:sldId id="264" r:id="rId4"/>
    <p:sldId id="263" r:id="rId5"/>
    <p:sldId id="265" r:id="rId6"/>
    <p:sldId id="266" r:id="rId7"/>
    <p:sldId id="268" r:id="rId8"/>
    <p:sldId id="269" r:id="rId9"/>
    <p:sldId id="270" r:id="rId10"/>
    <p:sldId id="271" r:id="rId11"/>
    <p:sldId id="273" r:id="rId12"/>
    <p:sldId id="257" r:id="rId13"/>
    <p:sldId id="274" r:id="rId14"/>
    <p:sldId id="276" r:id="rId15"/>
    <p:sldId id="277" r:id="rId16"/>
    <p:sldId id="278" r:id="rId17"/>
    <p:sldId id="280" r:id="rId18"/>
    <p:sldId id="282" r:id="rId19"/>
    <p:sldId id="284" r:id="rId20"/>
    <p:sldId id="283" r:id="rId21"/>
    <p:sldId id="286" r:id="rId22"/>
  </p:sldIdLst>
  <p:sldSz cx="9144000" cy="6858000" type="screen4x3"/>
  <p:notesSz cx="6797675" cy="9926638"/>
  <p:custShowLst>
    <p:custShow name="Произвольный показ 1" id="0">
      <p:sldLst>
        <p:sld r:id="rId13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82ADD1C3-F6BC-428D-97AA-844DA924019C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05ED52A-E99E-46D2-B97E-9DDBFBDD22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A84002-B913-4421-8496-B75E0BB9070C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2BA4D-0AA3-4EC2-B5A4-AB73C6BF4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C4E069-1FF1-49A3-9821-426066F8175D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BAC37-0278-4DC7-8D9A-DBADF07124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586E5-62EA-4BA8-B43D-747E8374D374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86C02-1B79-4805-B5E7-20BFBDBE87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F124E-6B25-4C92-BCF8-5AAD75DB6378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FE288-5AAC-4298-BD56-4A3BE23452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548FD-945F-453D-9DA1-AE3ED81FB39E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4B1B3-AD6D-4C8E-B560-5E57B605BF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2FD6-4052-4605-87C6-618EE368BC8E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9EDD9-1454-434F-99D2-64D513EC2B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CC3BF6-859C-431C-8A8A-D221C733BF6B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09CC8-6F45-4CF2-B7E0-D2A03AEC4D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E2EFB6-9A44-48BB-8FC1-7D50B5154B59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207E6-AE32-4A99-9CC8-EC7A1B240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DDAE5-4F0C-4617-BBA7-4B257AC01E2F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B9DA3-11EB-4A74-B12D-7CD62B589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A07F5-3F23-4A13-ACAC-9BE7A614AB11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34799-1198-4143-8BB8-53E66315E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7F9D585-3A74-4F5C-B0B3-BDF4F325707E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F3C8D22-02D0-4A5A-8578-40DFB4BF83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8303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ПРЕЗЕНТАЦИЯ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Название конкурса: «Этот удивительный космос»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Название презентации: «Мое знакомство с космосом»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Автор: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Риккер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Богдан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Место учебы автора: 2-А класс МОУ «СШ № 7»                         г. Джанкоя Республики Крым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466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Звездное небо над головой</a:t>
            </a:r>
            <a:br>
              <a:rPr lang="ru-RU" dirty="0" smtClean="0"/>
            </a:br>
            <a:r>
              <a:rPr lang="ru-RU" sz="2200" dirty="0" smtClean="0"/>
              <a:t>С </a:t>
            </a:r>
            <a:r>
              <a:rPr lang="ru-RU" sz="2200" dirty="0"/>
              <a:t>Земли, стоя вечером и смотря в небо, мы можем видеть чудеса космоса!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3098304"/>
            <a:ext cx="3419475" cy="1923454"/>
          </a:xfrm>
        </p:spPr>
      </p:pic>
      <p:pic>
        <p:nvPicPr>
          <p:cNvPr id="7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7" y="3099911"/>
            <a:ext cx="3416531" cy="1920240"/>
          </a:xfrm>
        </p:spPr>
      </p:pic>
    </p:spTree>
    <p:extLst>
      <p:ext uri="{BB962C8B-B14F-4D97-AF65-F5344CB8AC3E}">
        <p14:creationId xmlns:p14="http://schemas.microsoft.com/office/powerpoint/2010/main" val="26199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 звезде Бетельгейзе</a:t>
            </a:r>
            <a:endParaRPr lang="ru-RU" dirty="0"/>
          </a:p>
        </p:txBody>
      </p:sp>
      <p:pic>
        <p:nvPicPr>
          <p:cNvPr id="8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704078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6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404813"/>
            <a:ext cx="4041775" cy="6264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dirty="0"/>
              <a:t>Звезда Бетельгейзе (Бетельгейзе в переводе c араб. - «Дом Близнеца») находится в созвездии Орион. </a:t>
            </a:r>
            <a:endParaRPr lang="ru-RU" sz="14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dirty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dirty="0" smtClean="0"/>
              <a:t>Астрономы </a:t>
            </a:r>
            <a:r>
              <a:rPr lang="ru-RU" sz="1400" dirty="0"/>
              <a:t>называют Бетельгейзе «красным сверхгигантом». </a:t>
            </a:r>
            <a:endParaRPr lang="ru-RU" sz="14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dirty="0" smtClean="0"/>
              <a:t>Эта </a:t>
            </a:r>
            <a:r>
              <a:rPr lang="ru-RU" sz="1400" dirty="0"/>
              <a:t>одна из крупнейших звезд нашей галактики (объем Бетельгейзе почти в 160 млн. раз больше солнечного). </a:t>
            </a:r>
            <a:endParaRPr lang="ru-RU" sz="14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dirty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dirty="0" smtClean="0"/>
              <a:t>Эта </a:t>
            </a:r>
            <a:r>
              <a:rPr lang="ru-RU" sz="1400" dirty="0"/>
              <a:t>звезда </a:t>
            </a:r>
            <a:r>
              <a:rPr lang="ru-RU" sz="1400" dirty="0" smtClean="0"/>
              <a:t>одна </a:t>
            </a:r>
            <a:r>
              <a:rPr lang="ru-RU" sz="1400" dirty="0"/>
              <a:t>из самых ярких звезд в галактике – ее светимость в 14 000 раз больше солнечной. </a:t>
            </a:r>
            <a:endParaRPr lang="ru-RU" sz="14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dirty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dirty="0" smtClean="0"/>
              <a:t>Возраст </a:t>
            </a:r>
            <a:r>
              <a:rPr lang="ru-RU" sz="1400" dirty="0"/>
              <a:t>ее – по космическим меркам невелик, всего около 10 миллионов лет.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dirty="0"/>
              <a:t> 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dirty="0" smtClean="0"/>
              <a:t>Бетельгейзе </a:t>
            </a:r>
            <a:r>
              <a:rPr lang="ru-RU" sz="1400" dirty="0"/>
              <a:t>съеживается на глазах и  вот-вот взорвется и  на  земном небосклоне мы увидим новое  светило, видимое даже днем на протяжении нескольких лет.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/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3419475" cy="2289344"/>
          </a:xfrm>
        </p:spPr>
      </p:pic>
      <p:pic>
        <p:nvPicPr>
          <p:cNvPr id="8" name="Picture 3" descr="C:\Users\Lenovo\Desktop\млечный пут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3672408" cy="21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761376"/>
          </a:xfrm>
        </p:spPr>
        <p:txBody>
          <a:bodyPr>
            <a:normAutofit/>
          </a:bodyPr>
          <a:lstStyle/>
          <a:p>
            <a:r>
              <a:rPr lang="ru-RU" sz="1400" dirty="0"/>
              <a:t>Астрономы НАСА обещают, что при чудовищном взрыве яркость звезды увеличится в тысячи раз. А итогом взрыва станет образование сверхновой звезды. Звезда будет похожа на яркую белую точку цвета раскаленного стекла ночью, а также будет легко заметна в дневном свете. Земляне станут очевидцами грандиозного астрономического события! </a:t>
            </a:r>
            <a:br>
              <a:rPr lang="ru-RU" sz="1400" dirty="0"/>
            </a:br>
            <a:r>
              <a:rPr lang="ru-RU" sz="1400" dirty="0"/>
              <a:t>Российские ученые уверяют, что последствия для планеты Земля будут незначительными:  у нас возможно будут очень яркие полярные сияния и уменьшится озоновый слой. Это, конечно, существенный минус для землян, потому что он может повлиять на всю Землю, но катастрофы планетарной не будет.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</a:t>
            </a:r>
            <a:br>
              <a:rPr lang="ru-RU" sz="16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3" y="3357563"/>
            <a:ext cx="4834287" cy="2474912"/>
          </a:xfrm>
        </p:spPr>
      </p:pic>
    </p:spTree>
    <p:extLst>
      <p:ext uri="{BB962C8B-B14F-4D97-AF65-F5344CB8AC3E}">
        <p14:creationId xmlns:p14="http://schemas.microsoft.com/office/powerpoint/2010/main" val="3020118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Исследование космоса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14" y="2312988"/>
            <a:ext cx="1965423" cy="349408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98304"/>
            <a:ext cx="3419475" cy="1923454"/>
          </a:xfrm>
        </p:spPr>
      </p:pic>
    </p:spTree>
    <p:extLst>
      <p:ext uri="{BB962C8B-B14F-4D97-AF65-F5344CB8AC3E}">
        <p14:creationId xmlns:p14="http://schemas.microsoft.com/office/powerpoint/2010/main" val="285645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672408" cy="56886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4032448" cy="5544616"/>
          </a:xfrm>
        </p:spPr>
      </p:pic>
    </p:spTree>
    <p:extLst>
      <p:ext uri="{BB962C8B-B14F-4D97-AF65-F5344CB8AC3E}">
        <p14:creationId xmlns:p14="http://schemas.microsoft.com/office/powerpoint/2010/main" val="339530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032447" cy="583264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3419475" cy="1923454"/>
          </a:xfrm>
        </p:spPr>
      </p:pic>
      <p:pic>
        <p:nvPicPr>
          <p:cNvPr id="3074" name="Picture 2" descr="C:\Users\Lenovo\Desktop\исследование космоса\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707904" cy="25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6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Космическая </a:t>
            </a:r>
            <a:r>
              <a:rPr lang="ru-RU" sz="1800" dirty="0" smtClean="0"/>
              <a:t>еда                        Скафандр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8" y="3036094"/>
            <a:ext cx="3076575" cy="2047875"/>
          </a:xfrm>
        </p:spPr>
      </p:pic>
      <p:pic>
        <p:nvPicPr>
          <p:cNvPr id="8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50" y="3036094"/>
            <a:ext cx="2562225" cy="2047875"/>
          </a:xfrm>
        </p:spPr>
      </p:pic>
    </p:spTree>
    <p:extLst>
      <p:ext uri="{BB962C8B-B14F-4D97-AF65-F5344CB8AC3E}">
        <p14:creationId xmlns:p14="http://schemas.microsoft.com/office/powerpoint/2010/main" val="40677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59632" y="1844824"/>
            <a:ext cx="6553200" cy="3433762"/>
            <a:chOff x="975" y="1253"/>
            <a:chExt cx="4128" cy="2163"/>
          </a:xfrm>
        </p:grpSpPr>
        <p:sp>
          <p:nvSpPr>
            <p:cNvPr id="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880" y="2024"/>
              <a:ext cx="2223" cy="6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ЕТА</a:t>
              </a:r>
            </a:p>
          </p:txBody>
        </p:sp>
        <p:pic>
          <p:nvPicPr>
            <p:cNvPr id="5" name="Picture 6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253"/>
              <a:ext cx="1765" cy="2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97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4074546" cy="5400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075728" cy="5400600"/>
          </a:xfrm>
        </p:spPr>
      </p:pic>
    </p:spTree>
    <p:extLst>
      <p:ext uri="{BB962C8B-B14F-4D97-AF65-F5344CB8AC3E}">
        <p14:creationId xmlns:p14="http://schemas.microsoft.com/office/powerpoint/2010/main" val="21318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26609"/>
            <a:ext cx="3419475" cy="266684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62956"/>
            <a:ext cx="3419475" cy="2394150"/>
          </a:xfrm>
        </p:spPr>
      </p:pic>
    </p:spTree>
    <p:extLst>
      <p:ext uri="{BB962C8B-B14F-4D97-AF65-F5344CB8AC3E}">
        <p14:creationId xmlns:p14="http://schemas.microsoft.com/office/powerpoint/2010/main" val="358907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4176464" cy="528782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3945521" cy="5307764"/>
          </a:xfrm>
        </p:spPr>
      </p:pic>
    </p:spTree>
    <p:extLst>
      <p:ext uri="{BB962C8B-B14F-4D97-AF65-F5344CB8AC3E}">
        <p14:creationId xmlns:p14="http://schemas.microsoft.com/office/powerpoint/2010/main" val="569907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81656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сточники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информации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ссылки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 оригинал (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адреса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сайте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Интернете, название книг,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ФИО художника,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автора):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http://globus-mag.ru/?p=354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http://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</a:rPr>
              <a:t>nnm.me/blogs/amst0805/baykonur_kosmodrom_i_gorod_2</a:t>
            </a:r>
            <a:r>
              <a:rPr lang="en-US" sz="160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1000 вопросов и ответов обо всем на свете/перевод с итальянского Л.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Золоевой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– М.: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Э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ксмо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, 2012. – 232 с.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Завязкин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О.В. Большая книга. Космические аппараты. – Донецк, 2014. – 16 с.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Рисунки автора –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Риккер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Богдана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839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Планеты движутся каждая по своей орбите. Жизнь из всех планет есть только на планете Земля.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6769372" cy="3973839"/>
          </a:xfrm>
        </p:spPr>
      </p:pic>
    </p:spTree>
    <p:extLst>
      <p:ext uri="{BB962C8B-B14F-4D97-AF65-F5344CB8AC3E}">
        <p14:creationId xmlns:p14="http://schemas.microsoft.com/office/powerpoint/2010/main" val="233490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632848" cy="4491577"/>
          </a:xfrm>
        </p:spPr>
      </p:pic>
    </p:spTree>
    <p:extLst>
      <p:ext uri="{BB962C8B-B14F-4D97-AF65-F5344CB8AC3E}">
        <p14:creationId xmlns:p14="http://schemas.microsoft.com/office/powerpoint/2010/main" val="335157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планета Земля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2664296" cy="3665968"/>
          </a:xfrm>
        </p:spPr>
      </p:pic>
    </p:spTree>
    <p:extLst>
      <p:ext uri="{BB962C8B-B14F-4D97-AF65-F5344CB8AC3E}">
        <p14:creationId xmlns:p14="http://schemas.microsoft.com/office/powerpoint/2010/main" val="125087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 космоса наша планета Земля очень красивая. Это единственная планета, на которой есть кислород.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7" y="2312988"/>
            <a:ext cx="3146657" cy="34940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77" y="2312988"/>
            <a:ext cx="2541970" cy="3494087"/>
          </a:xfrm>
        </p:spPr>
      </p:pic>
    </p:spTree>
    <p:extLst>
      <p:ext uri="{BB962C8B-B14F-4D97-AF65-F5344CB8AC3E}">
        <p14:creationId xmlns:p14="http://schemas.microsoft.com/office/powerpoint/2010/main" val="323219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Луна – спутник земли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905081"/>
            <a:ext cx="3419475" cy="23099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56636"/>
            <a:ext cx="3419475" cy="2006790"/>
          </a:xfrm>
        </p:spPr>
      </p:pic>
    </p:spTree>
    <p:extLst>
      <p:ext uri="{BB962C8B-B14F-4D97-AF65-F5344CB8AC3E}">
        <p14:creationId xmlns:p14="http://schemas.microsoft.com/office/powerpoint/2010/main" val="122203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3815638" cy="57674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3672408" cy="5882488"/>
          </a:xfrm>
        </p:spPr>
      </p:pic>
    </p:spTree>
    <p:extLst>
      <p:ext uri="{BB962C8B-B14F-4D97-AF65-F5344CB8AC3E}">
        <p14:creationId xmlns:p14="http://schemas.microsoft.com/office/powerpoint/2010/main" val="185835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На Луне нет кислорода, а значит – жизни. Кратеры возникают из-за ударов метеоритов. Луна влияет на приливы и отливы океанов и морей на нашей планете Земля.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3419475" cy="12790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76872"/>
            <a:ext cx="2509886" cy="3494087"/>
          </a:xfrm>
        </p:spPr>
      </p:pic>
      <p:pic>
        <p:nvPicPr>
          <p:cNvPr id="1026" name="Picture 2" descr="C:\Users\Lenovo\Desktop\о луне\приливы и отливы - влияние лун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402699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47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144</TotalTime>
  <Words>232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  <vt:variant>
        <vt:lpstr>Произвольные показы</vt:lpstr>
      </vt:variant>
      <vt:variant>
        <vt:i4>1</vt:i4>
      </vt:variant>
    </vt:vector>
  </HeadingPairs>
  <TitlesOfParts>
    <vt:vector size="23" baseType="lpstr">
      <vt:lpstr>Остин</vt:lpstr>
      <vt:lpstr>ПРЕЗЕНТАЦИЯ  Название конкурса: «Этот удивительный космос»  Название презентации: «Мое знакомство с космосом»  Автор: Риккер Богдан   Место учебы автора: 2-А класс МОУ «СШ № 7»                         г. Джанкоя Республики Крым  </vt:lpstr>
      <vt:lpstr>Планеты Солнечной системы</vt:lpstr>
      <vt:lpstr>Планеты движутся каждая по своей орбите. Жизнь из всех планет есть только на планете Земля.</vt:lpstr>
      <vt:lpstr>Презентация PowerPoint</vt:lpstr>
      <vt:lpstr>Наша планета Земля</vt:lpstr>
      <vt:lpstr>С космоса наша планета Земля очень красивая. Это единственная планета, на которой есть кислород.</vt:lpstr>
      <vt:lpstr>Луна – спутник земли</vt:lpstr>
      <vt:lpstr>Презентация PowerPoint</vt:lpstr>
      <vt:lpstr>На Луне нет кислорода, а значит – жизни. Кратеры возникают из-за ударов метеоритов. Луна влияет на приливы и отливы океанов и морей на нашей планете Земля.</vt:lpstr>
      <vt:lpstr> Звездное небо над головой С Земли, стоя вечером и смотря в небо, мы можем видеть чудеса космоса!</vt:lpstr>
      <vt:lpstr>О звезде Бетельгейзе</vt:lpstr>
      <vt:lpstr>Презентация PowerPoint</vt:lpstr>
      <vt:lpstr>Астрономы НАСА обещают, что при чудовищном взрыве яркость звезды увеличится в тысячи раз. А итогом взрыва станет образование сверхновой звезды. Звезда будет похожа на яркую белую точку цвета раскаленного стекла ночью, а также будет легко заметна в дневном свете. Земляне станут очевидцами грандиозного астрономического события!  Российские ученые уверяют, что последствия для планеты Земля будут незначительными:  у нас возможно будут очень яркие полярные сияния и уменьшится озоновый слой. Это, конечно, существенный минус для землян, потому что он может повлиять на всю Землю, но катастрофы планетарной не будет.   </vt:lpstr>
      <vt:lpstr>Исследование космоса</vt:lpstr>
      <vt:lpstr>Презентация PowerPoint</vt:lpstr>
      <vt:lpstr>Презентация PowerPoint</vt:lpstr>
      <vt:lpstr>Космическая еда                        Скафандр</vt:lpstr>
      <vt:lpstr>Презентация PowerPoint</vt:lpstr>
      <vt:lpstr>Презентация PowerPoint</vt:lpstr>
      <vt:lpstr>Презентация PowerPoint</vt:lpstr>
      <vt:lpstr>Источники информации и ссылки на оригинал (адреса на сайте в Интернете, название книг, ФИО художника, автора):  http://globus-mag.ru/?p=354   http://nnm.me/blogs/amst0805/baykonur_kosmodrom_i_gorod_2/    1000 вопросов и ответов обо всем на свете/перевод с итальянского Л. Золоевой. – М.: Эксмо, 2012. – 232 с.  Завязкин О.В. Большая книга. Космические аппараты. – Донецк, 2014. – 16 с.  Рисунки автора – Риккер Богдана  </vt:lpstr>
      <vt:lpstr>Произвольный показ 1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ПЛАНЕТА ЗЕМЛЯ</dc:title>
  <dc:creator>Lenovo</dc:creator>
  <cp:lastModifiedBy>Lenovo</cp:lastModifiedBy>
  <cp:revision>19</cp:revision>
  <dcterms:created xsi:type="dcterms:W3CDTF">2015-10-31T13:52:41Z</dcterms:created>
  <dcterms:modified xsi:type="dcterms:W3CDTF">2016-06-03T21:02:08Z</dcterms:modified>
</cp:coreProperties>
</file>