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7C5077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8E84DA-8F96-4D33-A0F9-C5CA93E1D618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A084598-E8FF-4221-B63F-E708082CD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2610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Выполнила: Гизатулина Лиля</a:t>
            </a:r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215FC0C-C5BE-4FE0-943A-2830944CC69D}" type="slidenum">
              <a:rPr lang="ru-RU" altLang="ru-RU" smtClean="0"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Взяли 3 стеклянные банки с хлебом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F1AB648-0351-491D-BC65-7E1EECD9A205}" type="slidenum">
              <a:rPr lang="ru-RU" altLang="ru-RU" smtClean="0"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Через неделю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D51D362-B86F-44EF-9A43-F53A580D296E}" type="slidenum">
              <a:rPr lang="ru-RU" altLang="ru-RU" smtClean="0"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  <a:p>
            <a:pPr algn="ctr" eaLnBrk="1" hangingPunct="1">
              <a:spcBef>
                <a:spcPct val="0"/>
              </a:spcBef>
            </a:pPr>
            <a:r>
              <a:rPr lang="ru-RU" altLang="ru-RU" b="1" smtClean="0"/>
              <a:t>«Хоть по – старому, хоть по – новому, а без хлеба не прожить».</a:t>
            </a:r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774D1EB-6F2F-4855-82B5-28D3F96BC5C6}" type="slidenum">
              <a:rPr lang="ru-RU" altLang="ru-RU" smtClean="0"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Спасибо за внимание! Хлеб - на стол, и стол - престол</a:t>
            </a:r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A20538-834D-43D6-B032-86F4072F9720}" type="slidenum">
              <a:rPr lang="ru-RU" altLang="ru-RU" smtClean="0"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alt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83642-000B-4764-B2F8-2C311CBC01A0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E99D1-4BCD-49E9-A10E-2FEEFE5DD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302437"/>
      </p:ext>
    </p:extLst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B8BC3-491D-4D01-B50B-0034675E9F67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B27EA-7ABA-48E8-96D4-D6B877CA7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010602"/>
      </p:ext>
    </p:extLst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EE096-036D-4685-9BB0-B71B2B28612C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9C610-2583-4202-99B8-3901C91DE2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865970"/>
      </p:ext>
    </p:extLst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1C491-FD4B-4E95-8897-C673F68E0F1D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27137-F813-4E75-ABB9-753E8EA689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514934"/>
      </p:ext>
    </p:extLst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F14B7-846D-4C16-AAB9-185A8FB2B606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2FA1D-BC5C-446A-BA2C-4819DEA10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126140"/>
      </p:ext>
    </p:extLst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49952-93FB-41D4-A8A4-35999AEE88BE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E38FD-5CB5-4919-B3FA-83EF78B29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501643"/>
      </p:ext>
    </p:extLst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23496-86CA-4F42-933D-04E45D997BD3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FD973-AFE1-4427-8003-30E9CDBB3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812847"/>
      </p:ext>
    </p:extLst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4B3BC-F763-46E9-BF59-6FAD9BF4ED6A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448B4-A601-42E9-AC6F-E6E25DDA1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732594"/>
      </p:ext>
    </p:extLst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66A90-1E7F-40E8-A16B-0A6E29E7F0E5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2F7D4-9869-491E-B951-7536EF165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184099"/>
      </p:ext>
    </p:extLst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4D4FA-2590-4219-B5B6-59918102D69A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BE59C-B951-432E-BCEB-A7B24651F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07952"/>
      </p:ext>
    </p:extLst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84EF6-B148-4372-8DEA-423AFED8243F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AAF4E-2296-4F8E-853A-7AF33EAC92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595571"/>
      </p:ext>
    </p:extLst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6EE760-0D50-45E8-9D4E-FADC6FEC2307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FA0D58-D1A7-4E0E-9FDE-4E7E28A34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3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2239214"/>
            <a:ext cx="6368752" cy="2291146"/>
          </a:xfrm>
          <a:extLst/>
        </p:spPr>
        <p:txBody>
          <a:bodyPr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ea typeface="Times New Roman" pitchFamily="18" charset="0"/>
                <a:cs typeface="Times New Roman" pitchFamily="18" charset="0"/>
              </a:rPr>
              <a:t>Тема: «Что такое плесень?»</a:t>
            </a:r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3714752"/>
            <a:ext cx="4716016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Выполнила: учащаяся «Школы будущего первоклассника» </a:t>
            </a:r>
            <a:r>
              <a:rPr lang="ru-RU" sz="20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Гизатулина</a:t>
            </a:r>
            <a:r>
              <a:rPr lang="ru-RU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  Лиля 6 лет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Руководитель : педагог доп. образования </a:t>
            </a:r>
            <a:r>
              <a:rPr lang="ru-RU" sz="20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козлова</a:t>
            </a:r>
            <a:r>
              <a:rPr lang="ru-RU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н.р.</a:t>
            </a:r>
          </a:p>
        </p:txBody>
      </p:sp>
      <p:pic>
        <p:nvPicPr>
          <p:cNvPr id="8" name="Рисунок 7" descr="D:\Pictures\АЛИНА\07.11.2015\144687588491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996952"/>
            <a:ext cx="3312368" cy="25922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53" name="Rectangle 9"/>
          <p:cNvSpPr>
            <a:spLocks noChangeArrowheads="1"/>
          </p:cNvSpPr>
          <p:nvPr/>
        </p:nvSpPr>
        <p:spPr bwMode="auto">
          <a:xfrm>
            <a:off x="1116013" y="260350"/>
            <a:ext cx="7200900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600" b="1" i="1">
                <a:solidFill>
                  <a:srgbClr val="6600CC"/>
                </a:solidFill>
                <a:latin typeface="Arial" charset="0"/>
              </a:rPr>
              <a:t>II Всероссийский конкурс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600" b="1" i="1">
                <a:solidFill>
                  <a:srgbClr val="6600CC"/>
                </a:solidFill>
                <a:latin typeface="Arial" charset="0"/>
              </a:rPr>
              <a:t> детских исследовательских проектов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600" b="1" i="1">
                <a:solidFill>
                  <a:srgbClr val="6600CC"/>
                </a:solidFill>
                <a:latin typeface="Arial" charset="0"/>
              </a:rPr>
              <a:t>«Первые шаги в науку»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1979613" y="5791269"/>
            <a:ext cx="48244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МБУ ДО ДЮЦ «ИНТЕЛЛЕКТ»</a:t>
            </a:r>
          </a:p>
          <a:p>
            <a:pPr algn="ctr">
              <a:defRPr/>
            </a:pPr>
            <a:r>
              <a:rPr lang="ru-RU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г. Кстово 2016 г.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79512" y="-90589"/>
            <a:ext cx="820891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Цель: Установить причины появления плесени в процессе опытов.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3067749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Гипотеза: Плесень будет расти на хлебе при  благоприятной температуре и уровне влажности. </a:t>
            </a:r>
            <a:endParaRPr lang="ru-RU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Рисунок 4" descr="Bird-s-Eye-View--I-want-to-Take-Away-Your-Guns~~element4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4013200"/>
            <a:ext cx="273685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5157192"/>
            <a:ext cx="6696744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Взяли 3 стеклянные банки с хлебом</a:t>
            </a:r>
          </a:p>
        </p:txBody>
      </p:sp>
      <p:pic>
        <p:nvPicPr>
          <p:cNvPr id="3" name="Рисунок 2" descr="C:\Users\Администратор\Desktop\новые фото\2015-11-24\04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4735998" cy="38748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Pictures\АЛИНА\07.11.2015\1446875896112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24" y="352447"/>
            <a:ext cx="3528393" cy="26642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Прямоугольник 2"/>
          <p:cNvSpPr/>
          <p:nvPr/>
        </p:nvSpPr>
        <p:spPr>
          <a:xfrm>
            <a:off x="2987824" y="0"/>
            <a:ext cx="3600400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Через неделю</a:t>
            </a:r>
          </a:p>
        </p:txBody>
      </p:sp>
      <p:pic>
        <p:nvPicPr>
          <p:cNvPr id="4" name="Рисунок 3" descr="D:\Pictures\АЛИНА\07.11.2015\1446875929510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692696"/>
            <a:ext cx="3347864" cy="25922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isometricOffAxis2Left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Рисунок 4" descr="D:\Pictures\АЛИНА\07.11.2015\144687597051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564904"/>
            <a:ext cx="3960440" cy="31409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  <a:softEdge rad="1270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79512" y="3356992"/>
            <a:ext cx="2448272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cs typeface="+mn-cs"/>
              </a:rPr>
              <a:t>Кусочек хлеба в банке с водой   – весь размяк, испортился и покрылся плесенью</a:t>
            </a: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444208" y="3382360"/>
            <a:ext cx="269979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кусочек  хлеба в банке без воды  – стал твердым и тоже  весь покрылся плесенью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331640" y="5613587"/>
            <a:ext cx="77048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кусочек хлеба из морозильной камеры -  не изменился, он был холодным и 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твердым и  никакой плесени на нем не было</a:t>
            </a:r>
            <a:endParaRPr lang="ru-RU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"/>
            <a:ext cx="7630616" cy="1412775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  <a:extLst/>
        </p:spPr>
        <p:txBody>
          <a:bodyPr rtlCol="0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После этого опыта мы с мамой сделали выводы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9512" y="1916832"/>
            <a:ext cx="8964488" cy="4464496"/>
          </a:xfrm>
          <a:extLst/>
        </p:spPr>
        <p:txBody>
          <a:bodyPr rtlCol="0">
            <a:normAutofit lnSpcReduction="10000"/>
          </a:bodyPr>
          <a:lstStyle/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Споры 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плесени летают в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воздухе</a:t>
            </a: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Если 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много воды в продуктах, то они быстрее гниют, чем покрываются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плесенью</a:t>
            </a: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Плесень 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быстрее размножается в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тепле</a:t>
            </a: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l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Холод 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сдерживает рост плесени</a:t>
            </a:r>
          </a:p>
        </p:txBody>
      </p:sp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611188" y="320675"/>
            <a:ext cx="2825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>
                <a:solidFill>
                  <a:srgbClr val="333333"/>
                </a:solidFill>
                <a:cs typeface="Times New Roman" pitchFamily="18" charset="0"/>
              </a:rPr>
              <a:t>. </a:t>
            </a:r>
            <a:endParaRPr lang="ru-RU" altLang="ru-RU" sz="1800">
              <a:latin typeface="Arial" charset="0"/>
            </a:endParaRPr>
          </a:p>
        </p:txBody>
      </p:sp>
      <p:pic>
        <p:nvPicPr>
          <p:cNvPr id="6149" name="Рисунок 5" descr="_1_~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8E8E8"/>
              </a:clrFrom>
              <a:clrTo>
                <a:srgbClr val="E8E8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7438" y="508000"/>
            <a:ext cx="1763712" cy="251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88640"/>
            <a:ext cx="4211960" cy="1440160"/>
          </a:xfrm>
          <a:extLst/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  <a:t>«Плох обед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  <a:t>,</a:t>
            </a:r>
            <a:b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</a:b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  <a:t>коли хлеба 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ea typeface="Times New Roman" pitchFamily="18" charset="0"/>
                <a:cs typeface="Times New Roman" pitchFamily="18" charset="0"/>
              </a:rPr>
              <a:t>– нет»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5733256"/>
            <a:ext cx="7920880" cy="936104"/>
          </a:xfrm>
          <a:extLst/>
        </p:spPr>
        <p:txBody>
          <a:bodyPr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Очень важно сохранить хлеб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свежим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D:\Pictures\АЛИНА\07.11.2015\1446875996648.jpg"/>
          <p:cNvPicPr>
            <a:picLocks noGrp="1"/>
          </p:cNvPicPr>
          <p:nvPr>
            <p:ph type="pic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532" y="552996"/>
            <a:ext cx="3816424" cy="32131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115616" y="-63787"/>
            <a:ext cx="65527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Опыт второй</a:t>
            </a:r>
            <a:r>
              <a:rPr lang="ru-RU" sz="1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D:\Pictures\АЛИНА\07.11.2015\1446876014864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1844824"/>
            <a:ext cx="3291840" cy="34666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75" name="Rectangle 2"/>
          <p:cNvSpPr>
            <a:spLocks noChangeArrowheads="1"/>
          </p:cNvSpPr>
          <p:nvPr/>
        </p:nvSpPr>
        <p:spPr bwMode="auto">
          <a:xfrm>
            <a:off x="0" y="26988"/>
            <a:ext cx="34925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333333"/>
                </a:solidFill>
                <a:cs typeface="Times New Roman" pitchFamily="18" charset="0"/>
              </a:rPr>
              <a:t>».</a:t>
            </a:r>
            <a:endParaRPr lang="ru-RU" altLang="ru-RU" sz="1800">
              <a:latin typeface="Arial" charset="0"/>
            </a:endParaRPr>
          </a:p>
        </p:txBody>
      </p:sp>
      <p:pic>
        <p:nvPicPr>
          <p:cNvPr id="7176" name="Рисунок 8" descr="images (21)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3733800"/>
            <a:ext cx="3455988" cy="215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1143000"/>
          </a:xfrm>
          <a:extLst/>
        </p:spPr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ак  правильно хранить хлеб</a:t>
            </a: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3960439"/>
          </a:xfrm>
          <a:extLst/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6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чтобы хлеб дольше сохранил свежесть и вкус его необходимо держать в </a:t>
            </a:r>
            <a:r>
              <a:rPr lang="ru-RU" sz="2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пакете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срок </a:t>
            </a:r>
            <a:r>
              <a:rPr lang="ru-RU" sz="26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хранения хлеба в пакете не больше 3 дней, иначе он </a:t>
            </a:r>
            <a:r>
              <a:rPr lang="ru-RU" sz="2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испортиться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2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6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Хлеб, хранящийся без пакета, уже на следующий день невозможно кушать, так как он становиться </a:t>
            </a:r>
            <a:r>
              <a:rPr lang="ru-RU" sz="2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жестким  </a:t>
            </a:r>
            <a:endParaRPr lang="ru-RU" sz="2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013176"/>
            <a:ext cx="8028384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«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Хоть по – старому, хоть по – новому,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а без хлеба не прожить»</a:t>
            </a:r>
          </a:p>
        </p:txBody>
      </p:sp>
      <p:pic>
        <p:nvPicPr>
          <p:cNvPr id="8197" name="Рисунок 4" descr="images (26)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850" y="115888"/>
            <a:ext cx="2122488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5" descr="images (24)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89313">
            <a:off x="0" y="5360988"/>
            <a:ext cx="1979613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085184"/>
            <a:ext cx="7992887" cy="1008112"/>
          </a:xfrm>
          <a:prstGeom prst="rect">
            <a:avLst/>
          </a:prstGeom>
        </p:spPr>
        <p:txBody>
          <a:bodyPr wrap="none"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Спасибо за внимание!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03560"/>
            <a:ext cx="8424936" cy="934363"/>
          </a:xfrm>
          <a:prstGeom prst="rect">
            <a:avLst/>
          </a:prstGeom>
        </p:spPr>
        <p:txBody>
          <a:bodyPr>
            <a:prstTxWarp prst="textChevronInverted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Хлеб - на стол, и стол - престол</a:t>
            </a:r>
          </a:p>
        </p:txBody>
      </p:sp>
      <p:pic>
        <p:nvPicPr>
          <p:cNvPr id="4" name="Рисунок 3" descr="C:\Users\Администратор\Desktop\новые фото\2015-11-24\052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1571613"/>
            <a:ext cx="4071966" cy="3214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0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313</Words>
  <Application>Microsoft Office PowerPoint</Application>
  <PresentationFormat>Экран (4:3)</PresentationFormat>
  <Paragraphs>50</Paragraphs>
  <Slides>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 этого опыта мы с мамой сделали выводы</vt:lpstr>
      <vt:lpstr>«Плох обед,  коли хлеба – нет»</vt:lpstr>
      <vt:lpstr> Как  правильно хранить хлеб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Наталья</cp:lastModifiedBy>
  <cp:revision>33</cp:revision>
  <dcterms:created xsi:type="dcterms:W3CDTF">2015-11-18T09:49:19Z</dcterms:created>
  <dcterms:modified xsi:type="dcterms:W3CDTF">2016-06-22T18:20:43Z</dcterms:modified>
</cp:coreProperties>
</file>