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67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5FD00E4F-0D10-4B6A-9500-F9F979FEBD51}" type="datetimeFigureOut">
              <a:rPr lang="ru-RU" smtClean="0"/>
              <a:pPr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FAA39B1-9A0F-4DD5-96B9-2CC4E8195C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50418"/>
            <a:ext cx="7772400" cy="216024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sz="1300" dirty="0" smtClean="0"/>
              <a:t>Исследовательская работа</a:t>
            </a:r>
            <a:endParaRPr lang="ru-RU" sz="1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99892" y="4221088"/>
            <a:ext cx="1944216" cy="936104"/>
          </a:xfrm>
        </p:spPr>
        <p:txBody>
          <a:bodyPr>
            <a:normAutofit fontScale="85000" lnSpcReduction="20000"/>
          </a:bodyPr>
          <a:lstStyle/>
          <a:p>
            <a:r>
              <a:rPr lang="ru-RU" sz="2400" b="1" i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Первые шаги в науку</a:t>
            </a:r>
            <a:endParaRPr lang="ru-RU" sz="2400" b="1" i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19675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627784" y="550418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b="1" dirty="0"/>
              <a:t>В ПОМОЩЬ ЮНОМУ </a:t>
            </a:r>
            <a:r>
              <a:rPr lang="ru-RU" b="1" dirty="0" smtClean="0"/>
              <a:t>ШПИОНУ</a:t>
            </a:r>
          </a:p>
          <a:p>
            <a:pPr algn="ctr"/>
            <a:r>
              <a:rPr lang="ru-RU" b="1" dirty="0" smtClean="0"/>
              <a:t>или</a:t>
            </a:r>
          </a:p>
          <a:p>
            <a:pPr algn="ctr"/>
            <a:r>
              <a:rPr lang="ru-RU" b="1" dirty="0" smtClean="0"/>
              <a:t>НЕВИДИМЫЕ ЧЕРНИЛА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-3000428" y="414338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000232" y="6143644"/>
            <a:ext cx="6858016" cy="936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Автор: Плешакова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Ульяна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Васильевна, ученица 6 «Б» класса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МАОУ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«Школы дизайна «Точка» г.Перми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87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3632448" cy="3048001"/>
          </a:xfrm>
        </p:spPr>
        <p:txBody>
          <a:bodyPr>
            <a:normAutofit fontScale="92500"/>
          </a:bodyPr>
          <a:lstStyle/>
          <a:p>
            <a:r>
              <a:rPr lang="ru-RU" dirty="0"/>
              <a:t>Теперь поставим свечу в центр тарелки и подожжём ее. Возьмем просохший лист бумаги и подержим его над пламенем свечи на расстоянии не менее 10 см. Постоянно двигай лист туда-сюда, чтобы он не успел загореться.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262" y="2276872"/>
            <a:ext cx="1800200" cy="320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8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Вот что у меня получилось</a:t>
            </a:r>
            <a:endParaRPr lang="ru-RU" sz="1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2438400"/>
            <a:ext cx="1714500" cy="3048000"/>
          </a:xfrm>
        </p:spPr>
      </p:pic>
    </p:spTree>
    <p:extLst>
      <p:ext uri="{BB962C8B-B14F-4D97-AF65-F5344CB8AC3E}">
        <p14:creationId xmlns:p14="http://schemas.microsoft.com/office/powerpoint/2010/main" val="354909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284984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624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b="1" dirty="0"/>
              <a:t>Симпатические или же невидимые чернила </a:t>
            </a:r>
            <a:r>
              <a:rPr lang="ru-RU" dirty="0"/>
              <a:t>– это такие чернила, которые создают надписи невидимые человеческому глазу до тех пор, пока их не проявить в определенных условиях (нагрев, химический проявитель, ультрафиолетовые или инфракрасные лучи и др.). Конкретные условия проявления зависят от состава чернил</a:t>
            </a:r>
          </a:p>
        </p:txBody>
      </p:sp>
    </p:spTree>
    <p:extLst>
      <p:ext uri="{BB962C8B-B14F-4D97-AF65-F5344CB8AC3E}">
        <p14:creationId xmlns:p14="http://schemas.microsoft.com/office/powerpoint/2010/main" val="1817521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 smtClean="0"/>
              <a:t>Актуальность </a:t>
            </a:r>
            <a:r>
              <a:rPr lang="ru-RU" dirty="0"/>
              <a:t>исследования в том, что сейчас мало кто помнит и знает о существовании невидимых чернил, которые люди использовали на протяжении веков для написания тайных писем.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044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276872"/>
            <a:ext cx="6400800" cy="3048001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1400" b="1" dirty="0"/>
              <a:t>Цель исследования:</a:t>
            </a:r>
          </a:p>
          <a:p>
            <a:r>
              <a:rPr lang="ru-RU" sz="1400" dirty="0"/>
              <a:t>расширить знания о свойствах разных веществ, </a:t>
            </a:r>
          </a:p>
          <a:p>
            <a:r>
              <a:rPr lang="ru-RU" sz="1400" dirty="0"/>
              <a:t>собрать рецепты и научиться изготавливать невидимые (симпатические) чернила. </a:t>
            </a:r>
          </a:p>
          <a:p>
            <a:pPr indent="0">
              <a:buNone/>
            </a:pPr>
            <a:r>
              <a:rPr lang="ru-RU" sz="1400" b="1" dirty="0"/>
              <a:t>Задачи: </a:t>
            </a:r>
          </a:p>
          <a:p>
            <a:r>
              <a:rPr lang="ru-RU" sz="1400" dirty="0" smtClean="0"/>
              <a:t>найти </a:t>
            </a:r>
            <a:r>
              <a:rPr lang="ru-RU" sz="1400" dirty="0"/>
              <a:t>информацию по интересующей теме в дополнительной справочной литературе; </a:t>
            </a:r>
          </a:p>
          <a:p>
            <a:r>
              <a:rPr lang="ru-RU" sz="1400" dirty="0" smtClean="0"/>
              <a:t>сделать </a:t>
            </a:r>
            <a:r>
              <a:rPr lang="ru-RU" sz="1400" dirty="0"/>
              <a:t>невидимые чернила для секретных посланий самостоятельно. </a:t>
            </a:r>
          </a:p>
          <a:p>
            <a:pPr indent="0">
              <a:buNone/>
            </a:pPr>
            <a:r>
              <a:rPr lang="ru-RU" sz="1400" dirty="0"/>
              <a:t> 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7168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96752"/>
            <a:ext cx="3024336" cy="187655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073303"/>
            <a:ext cx="3024336" cy="22682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196752"/>
            <a:ext cx="3322750" cy="414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648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9516221"/>
              </p:ext>
            </p:extLst>
          </p:nvPr>
        </p:nvGraphicFramePr>
        <p:xfrm>
          <a:off x="1547664" y="1196752"/>
          <a:ext cx="6077585" cy="49169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1975"/>
                <a:gridCol w="2975610"/>
              </a:tblGrid>
              <a:tr h="209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2060"/>
                          </a:solidFill>
                          <a:effectLst/>
                        </a:rPr>
                        <a:t>Чернила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2060"/>
                          </a:solidFill>
                          <a:effectLst/>
                        </a:rPr>
                        <a:t>Проявитель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Лимонная кислота (пищевая)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Бензиловый оранжевый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Воск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CaCO3 или зубной порошок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Яблочный сок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Нагрев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06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Картофельный сок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Нагрев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Молоко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Нагрев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Моча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Нагрев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Сок лука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Нагрев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Сок брюквы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Нагрев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Пирамидон (в спиртовом растворе)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Нагрев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Фенолфталеин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Разбавленная щелочь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Стиральный порошок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Свет лампы ультрафиолета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Уксус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Сок цветной капусты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Крахмал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Йодная настойка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Аспирин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Соли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железа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357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Листы бумаги</a:t>
            </a:r>
          </a:p>
          <a:p>
            <a:r>
              <a:rPr lang="ru-RU" dirty="0"/>
              <a:t>Сок лимона</a:t>
            </a:r>
          </a:p>
          <a:p>
            <a:r>
              <a:rPr lang="ru-RU" dirty="0"/>
              <a:t>Сок лука</a:t>
            </a:r>
          </a:p>
          <a:p>
            <a:r>
              <a:rPr lang="ru-RU" dirty="0"/>
              <a:t>Молоко</a:t>
            </a:r>
          </a:p>
          <a:p>
            <a:r>
              <a:rPr lang="ru-RU" dirty="0"/>
              <a:t>Косметические палочки или зубочистки </a:t>
            </a:r>
          </a:p>
          <a:p>
            <a:r>
              <a:rPr lang="ru-RU" dirty="0"/>
              <a:t>Блюдце</a:t>
            </a:r>
          </a:p>
          <a:p>
            <a:r>
              <a:rPr lang="ru-RU" dirty="0"/>
              <a:t>Свеча</a:t>
            </a:r>
          </a:p>
          <a:p>
            <a:r>
              <a:rPr lang="ru-RU" dirty="0"/>
              <a:t>Спички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205738"/>
            <a:ext cx="1928811" cy="342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7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68760"/>
            <a:ext cx="6840760" cy="86409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600" dirty="0"/>
              <a:t>На отдельных листах бумаги я написала косметической палочкой слова разными чернилами : на первом – молоком, на втором – соком лимона, на третьем – соком лука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67" y="2438400"/>
            <a:ext cx="5418666" cy="3048000"/>
          </a:xfrm>
        </p:spPr>
      </p:pic>
    </p:spTree>
    <p:extLst>
      <p:ext uri="{BB962C8B-B14F-4D97-AF65-F5344CB8AC3E}">
        <p14:creationId xmlns:p14="http://schemas.microsoft.com/office/powerpoint/2010/main" val="106650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/>
              <a:t>Ждем, когда бумага хорошенько просохнет. Надписи исчезли и стали невидимыми.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67" y="2438400"/>
            <a:ext cx="5418666" cy="3048000"/>
          </a:xfrm>
        </p:spPr>
      </p:pic>
    </p:spTree>
    <p:extLst>
      <p:ext uri="{BB962C8B-B14F-4D97-AF65-F5344CB8AC3E}">
        <p14:creationId xmlns:p14="http://schemas.microsoft.com/office/powerpoint/2010/main" val="7643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296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Кутюр</vt:lpstr>
      <vt:lpstr>  Исследовательская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отдельных листах бумаги я написала косметической палочкой слова разными чернилами : на первом – молоком, на втором – соком лимона, на третьем – соком лука </vt:lpstr>
      <vt:lpstr>Ждем, когда бумага хорошенько просохнет. Надписи исчезли и стали невидимыми. </vt:lpstr>
      <vt:lpstr>Презентация PowerPoint</vt:lpstr>
      <vt:lpstr>Вот что у меня получилось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</dc:title>
  <dc:creator>User</dc:creator>
  <cp:lastModifiedBy>Наталья</cp:lastModifiedBy>
  <cp:revision>12</cp:revision>
  <dcterms:created xsi:type="dcterms:W3CDTF">2014-11-04T13:03:40Z</dcterms:created>
  <dcterms:modified xsi:type="dcterms:W3CDTF">2016-07-14T17:44:31Z</dcterms:modified>
</cp:coreProperties>
</file>