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9" r:id="rId4"/>
    <p:sldId id="262" r:id="rId5"/>
    <p:sldId id="264" r:id="rId6"/>
    <p:sldId id="258" r:id="rId7"/>
    <p:sldId id="260" r:id="rId8"/>
    <p:sldId id="261" r:id="rId9"/>
    <p:sldId id="257" r:id="rId10"/>
    <p:sldId id="273" r:id="rId11"/>
    <p:sldId id="268" r:id="rId12"/>
    <p:sldId id="263" r:id="rId13"/>
    <p:sldId id="265" r:id="rId14"/>
    <p:sldId id="266" r:id="rId15"/>
    <p:sldId id="267" r:id="rId16"/>
    <p:sldId id="269" r:id="rId17"/>
    <p:sldId id="270" r:id="rId18"/>
    <p:sldId id="271" r:id="rId19"/>
    <p:sldId id="274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E4130-B02C-44BB-BB7B-C9C8B8447857}" type="datetimeFigureOut">
              <a:rPr lang="ru-RU" smtClean="0"/>
              <a:pPr/>
              <a:t>04.09.2016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6353B-1286-4FDF-A6F7-0E1E2E06D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E4130-B02C-44BB-BB7B-C9C8B8447857}" type="datetimeFigureOut">
              <a:rPr lang="ru-RU" smtClean="0"/>
              <a:pPr/>
              <a:t>04.09.2016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6353B-1286-4FDF-A6F7-0E1E2E06D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E4130-B02C-44BB-BB7B-C9C8B8447857}" type="datetimeFigureOut">
              <a:rPr lang="ru-RU" smtClean="0"/>
              <a:pPr/>
              <a:t>04.09.2016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6353B-1286-4FDF-A6F7-0E1E2E06D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E4130-B02C-44BB-BB7B-C9C8B8447857}" type="datetimeFigureOut">
              <a:rPr lang="ru-RU" smtClean="0"/>
              <a:pPr/>
              <a:t>04.09.2016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6353B-1286-4FDF-A6F7-0E1E2E06D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E4130-B02C-44BB-BB7B-C9C8B8447857}" type="datetimeFigureOut">
              <a:rPr lang="ru-RU" smtClean="0"/>
              <a:pPr/>
              <a:t>04.09.2016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6353B-1286-4FDF-A6F7-0E1E2E06D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E4130-B02C-44BB-BB7B-C9C8B8447857}" type="datetimeFigureOut">
              <a:rPr lang="ru-RU" smtClean="0"/>
              <a:pPr/>
              <a:t>04.09.2016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6353B-1286-4FDF-A6F7-0E1E2E06D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E4130-B02C-44BB-BB7B-C9C8B8447857}" type="datetimeFigureOut">
              <a:rPr lang="ru-RU" smtClean="0"/>
              <a:pPr/>
              <a:t>04.09.2016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6353B-1286-4FDF-A6F7-0E1E2E06D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E4130-B02C-44BB-BB7B-C9C8B8447857}" type="datetimeFigureOut">
              <a:rPr lang="ru-RU" smtClean="0"/>
              <a:pPr/>
              <a:t>04.09.2016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6353B-1286-4FDF-A6F7-0E1E2E06D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E4130-B02C-44BB-BB7B-C9C8B8447857}" type="datetimeFigureOut">
              <a:rPr lang="ru-RU" smtClean="0"/>
              <a:pPr/>
              <a:t>04.09.2016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6353B-1286-4FDF-A6F7-0E1E2E06D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E4130-B02C-44BB-BB7B-C9C8B8447857}" type="datetimeFigureOut">
              <a:rPr lang="ru-RU" smtClean="0"/>
              <a:pPr/>
              <a:t>04.09.2016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6353B-1286-4FDF-A6F7-0E1E2E06D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E4130-B02C-44BB-BB7B-C9C8B8447857}" type="datetimeFigureOut">
              <a:rPr lang="ru-RU" smtClean="0"/>
              <a:pPr/>
              <a:t>04.09.2016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6353B-1286-4FDF-A6F7-0E1E2E06D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E4130-B02C-44BB-BB7B-C9C8B8447857}" type="datetimeFigureOut">
              <a:rPr lang="ru-RU" smtClean="0"/>
              <a:pPr/>
              <a:t>04.09.2016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6353B-1286-4FDF-A6F7-0E1E2E06DA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hyperlink" Target="http://deglon.ru/applikaciya-iz-krugov" TargetMode="External"/><Relationship Id="rId7" Type="http://schemas.openxmlformats.org/officeDocument/2006/relationships/image" Target="../media/image38.jpeg"/><Relationship Id="rId2" Type="http://schemas.openxmlformats.org/officeDocument/2006/relationships/hyperlink" Target="http://womanadvice.ru/applikaciya-ikrugo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14876" y="928670"/>
            <a:ext cx="382904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Круг – мой друг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/>
                </a:solidFill>
              </a:rPr>
              <a:t>(Аппликации из кругов)</a:t>
            </a:r>
            <a:endParaRPr lang="ru-RU" sz="3600" dirty="0">
              <a:solidFill>
                <a:schemeClr val="accent1"/>
              </a:solidFill>
            </a:endParaRPr>
          </a:p>
        </p:txBody>
      </p:sp>
      <p:pic>
        <p:nvPicPr>
          <p:cNvPr id="1028" name="Picture 4" descr="C:\Documents and Settings\Администратор\Рабочий стол\Всё для 1 класса\Проекты 2016\Арина\DSC0208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500042"/>
            <a:ext cx="3867698" cy="571504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429124" y="2643182"/>
            <a:ext cx="4392549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   Работа выполнена</a:t>
            </a:r>
          </a:p>
          <a:p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   ученицей 1 класса</a:t>
            </a:r>
          </a:p>
          <a:p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 Максимовой Ариной</a:t>
            </a:r>
          </a:p>
          <a:p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        Дмитриевной </a:t>
            </a:r>
          </a:p>
          <a:p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научный руководитель:</a:t>
            </a:r>
          </a:p>
          <a:p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        Матонина О.Д.,</a:t>
            </a:r>
            <a:b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  <a:endParaRPr lang="ru-RU" sz="28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642918"/>
            <a:ext cx="57147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Экономическая ценность проекта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10" y="1428736"/>
          <a:ext cx="807249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/>
                <a:gridCol w="3536182"/>
                <a:gridCol w="2018124"/>
                <a:gridCol w="201812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Наименование материалов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Количество     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Цена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Цветной картон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 набора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150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Цветная бумага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 набора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  90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Клей ПВА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 бутылочка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  35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Глазки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 набор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   80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355 руб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428860" y="421481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Сделано 17 аппликаций, 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одной -  20 руб. 80 коп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Администратор\Рабочий стол\Всё для 1 класса\Проекты 2016\Арина\Новая папка (2)\DSC0204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000108"/>
            <a:ext cx="4044699" cy="4429156"/>
          </a:xfrm>
          <a:prstGeom prst="rect">
            <a:avLst/>
          </a:prstGeom>
          <a:noFill/>
        </p:spPr>
      </p:pic>
      <p:pic>
        <p:nvPicPr>
          <p:cNvPr id="3074" name="Picture 2" descr="C:\Documents and Settings\Администратор\Рабочий стол\Всё для 1 класса\DSC0212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142984"/>
            <a:ext cx="4286253" cy="40640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Documents and Settings\Администратор\Рабочий стол\Всё для 1 класса\Проекты 2016\Арина\Новая папка (2)\DSC0204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500042"/>
            <a:ext cx="3872861" cy="5857916"/>
          </a:xfrm>
          <a:prstGeom prst="rect">
            <a:avLst/>
          </a:prstGeom>
          <a:noFill/>
        </p:spPr>
      </p:pic>
      <p:pic>
        <p:nvPicPr>
          <p:cNvPr id="5" name="Picture 2" descr="C:\Documents and Settings\Администратор\Рабочий стол\Всё для 1 класса\Проекты 2016\Арина\Новая папка (2)\DSC0204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500042"/>
            <a:ext cx="3786214" cy="5874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Администратор\Рабочий стол\Всё для 1 класса\Проекты 2016\Арина\Новая папка (2)\DSC0204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8715436" cy="6429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Администратор\Рабочий стол\Всё для 1 класса\Проекты 2016\Арина\Новая папка (2)\DSC0204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14289"/>
            <a:ext cx="8643998" cy="62888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Documents and Settings\Администратор\Рабочий стол\Всё для 1 класса\Проекты 2016\Арина\Новая папка (2)\DSC020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2" y="428604"/>
            <a:ext cx="4029549" cy="5786478"/>
          </a:xfrm>
          <a:prstGeom prst="rect">
            <a:avLst/>
          </a:prstGeom>
          <a:noFill/>
        </p:spPr>
      </p:pic>
      <p:pic>
        <p:nvPicPr>
          <p:cNvPr id="11268" name="Picture 4" descr="C:\Documents and Settings\Администратор\Рабочий стол\Всё для 1 класса\Проекты 2016\Арина\Новая папка (2)\DSC0204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428604"/>
            <a:ext cx="4030963" cy="58054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Администратор\Рабочий стол\Всё для 1 класса\Проекты 2016\Арина\Новая папка (2)\DSC0205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285728"/>
            <a:ext cx="3971931" cy="6365035"/>
          </a:xfrm>
          <a:prstGeom prst="rect">
            <a:avLst/>
          </a:prstGeom>
          <a:noFill/>
        </p:spPr>
      </p:pic>
      <p:pic>
        <p:nvPicPr>
          <p:cNvPr id="13315" name="Picture 3" descr="C:\Documents and Settings\Администратор\Рабочий стол\Всё для 1 класса\Проекты 2016\Арина\Новая папка (2)\DSC0207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928670"/>
            <a:ext cx="4303088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Администратор\Рабочий стол\Всё для 1 класса\Проекты 2016\Арина\Новая папка (2)\DSC0211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571480"/>
            <a:ext cx="8580940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Администратор\Рабочий стол\Всё для 1 класса\Проекты 2016\Арина\Новая папка (2)\DSC0204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500042"/>
            <a:ext cx="4437968" cy="5715040"/>
          </a:xfrm>
          <a:prstGeom prst="rect">
            <a:avLst/>
          </a:prstGeom>
          <a:noFill/>
        </p:spPr>
      </p:pic>
      <p:pic>
        <p:nvPicPr>
          <p:cNvPr id="15363" name="Picture 3" descr="C:\Documents and Settings\Администратор\Рабочий стол\Всё для 1 класса\Проекты 2016\Арина\Новая папка (2)\DSC0204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571480"/>
            <a:ext cx="4001225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714348" y="1571612"/>
            <a:ext cx="800105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1.Работая над проектом,  я расширила свои знания.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2.Освоила способы работы по изготовлению аппликаций из кругов.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3.Мне очень нравятся  поделки  ручной работы, они совершенно не похожи на те, которые мы привыкли дарить на все праздники. Они долгое время будет радовать глаз, если ее поместить в рамку, повесить на стену или поставить на стол.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785794"/>
            <a:ext cx="24113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Мои выводы: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17693"/>
            <a:ext cx="8517901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Актуальность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наше время все больше ценятся вещи, сделанные своими руками, потому что в эти изделия вкладывается  своя  душа, свои эмоции. Это оригинально, модно, эксклюзивно.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Гипотеза: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предположила, что  из кругов можно создать целый зоопарк самых  интересных и необычных животных.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работы: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Выполнение творческой работы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аппликаций из кругов.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Задачи: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Осуществлять поиск нужной информации в книгах  и других источниках, познакомиться  с историей возникновения аппликации.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Изучить технологию изготовления  аппликации из кругов.</a:t>
            </a:r>
            <a:endParaRPr lang="ru-RU" sz="2400" dirty="0" smtClean="0">
              <a:solidFill>
                <a:schemeClr val="tx2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   Научиться п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ользоваться ножницами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доделывать работу до конца, фантазировать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4.   Оформить альбом и выставку в классе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Волшебные круги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928670"/>
            <a:ext cx="8358246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Электронные ресурсы: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http://womanadvice.ru/applikaciya-ikrugov#ixzz3wQG8WSnv</a:t>
            </a: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 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http://deglon.ru/applikaciya-iz-krugov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" name="Picture 5" descr="C:\Documents and Settings\Администратор\Рабочий стол\Новая папка\DSC0203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857496"/>
            <a:ext cx="1519452" cy="2143140"/>
          </a:xfrm>
          <a:prstGeom prst="rect">
            <a:avLst/>
          </a:prstGeom>
          <a:noFill/>
        </p:spPr>
      </p:pic>
      <p:pic>
        <p:nvPicPr>
          <p:cNvPr id="4" name="Picture 4" descr="C:\Documents and Settings\Администратор\Рабочий стол\Новая папка\DSC0203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69" y="2571744"/>
            <a:ext cx="1500198" cy="2000264"/>
          </a:xfrm>
          <a:prstGeom prst="rect">
            <a:avLst/>
          </a:prstGeom>
          <a:noFill/>
        </p:spPr>
      </p:pic>
      <p:pic>
        <p:nvPicPr>
          <p:cNvPr id="5" name="Picture 9" descr="C:\Documents and Settings\Администратор\Рабочий стол\Новая папка\DSC0204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7818" y="3143248"/>
            <a:ext cx="1571636" cy="2182859"/>
          </a:xfrm>
          <a:prstGeom prst="rect">
            <a:avLst/>
          </a:prstGeom>
          <a:noFill/>
        </p:spPr>
      </p:pic>
      <p:pic>
        <p:nvPicPr>
          <p:cNvPr id="6" name="Picture 8" descr="C:\Documents and Settings\Администратор\Рабочий стол\Новая папка\DSC02039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68" y="3571876"/>
            <a:ext cx="1643074" cy="2211829"/>
          </a:xfrm>
          <a:prstGeom prst="rect">
            <a:avLst/>
          </a:prstGeom>
          <a:noFill/>
        </p:spPr>
      </p:pic>
      <p:pic>
        <p:nvPicPr>
          <p:cNvPr id="7" name="Picture 10" descr="C:\Documents and Settings\Администратор\Рабочий стол\Новая папка\DSC02045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7356" y="4286256"/>
            <a:ext cx="1609047" cy="2214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истратор\Рабочий стол\Всё для 1 класса\Проекты 2016\Арина\DSC0211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7818" y="1500174"/>
            <a:ext cx="2357454" cy="3231637"/>
          </a:xfrm>
          <a:prstGeom prst="rect">
            <a:avLst/>
          </a:prstGeom>
          <a:noFill/>
        </p:spPr>
      </p:pic>
      <p:pic>
        <p:nvPicPr>
          <p:cNvPr id="3075" name="Picture 3" descr="C:\Documents and Settings\Администратор\Рабочий стол\Всё для 1 класса\Проекты 2016\Арина\DSC0210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1802" y="3714752"/>
            <a:ext cx="1500197" cy="2866048"/>
          </a:xfrm>
          <a:prstGeom prst="ellipse">
            <a:avLst/>
          </a:prstGeom>
          <a:noFill/>
        </p:spPr>
      </p:pic>
      <p:pic>
        <p:nvPicPr>
          <p:cNvPr id="3076" name="Picture 4" descr="C:\Documents and Settings\Администратор\Рабочий стол\Всё для 1 класса\Проекты 2016\Арина\Копия DSC0210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76" y="3786190"/>
            <a:ext cx="1500198" cy="2844820"/>
          </a:xfrm>
          <a:prstGeom prst="rect">
            <a:avLst/>
          </a:prstGeom>
          <a:noFill/>
        </p:spPr>
      </p:pic>
      <p:pic>
        <p:nvPicPr>
          <p:cNvPr id="3077" name="Picture 5" descr="C:\Documents and Settings\Администратор\Рабочий стол\Всё для 1 класса\Проекты 2016\Арина\Копия (2) DSC0210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6679405" y="3607611"/>
            <a:ext cx="642942" cy="3857620"/>
          </a:xfrm>
          <a:prstGeom prst="rect">
            <a:avLst/>
          </a:prstGeom>
          <a:noFill/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714348" y="571480"/>
            <a:ext cx="80282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Используемые материалы и  необходимые инструменты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Фото0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0166" y="1500174"/>
            <a:ext cx="3532183" cy="20147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Технология изготовления аппликации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 descr="C:\Documents and Settings\Администратор\Рабочий стол\Всё для 1 класса\Проекты 2016\Арина\DSC0210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643050"/>
            <a:ext cx="3071834" cy="5032893"/>
          </a:xfrm>
          <a:prstGeom prst="rect">
            <a:avLst/>
          </a:prstGeom>
          <a:noFill/>
        </p:spPr>
      </p:pic>
      <p:pic>
        <p:nvPicPr>
          <p:cNvPr id="8194" name="Picture 2" descr="C:\Documents and Settings\Администратор\Рабочий стол\Всё для 1 класса\Проекты 2016\Арина\Новая папка (2)\DSC0203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3340">
            <a:off x="3951865" y="1876482"/>
            <a:ext cx="2264209" cy="1725974"/>
          </a:xfrm>
          <a:prstGeom prst="rect">
            <a:avLst/>
          </a:prstGeom>
          <a:noFill/>
        </p:spPr>
      </p:pic>
      <p:pic>
        <p:nvPicPr>
          <p:cNvPr id="8197" name="Picture 5" descr="C:\Documents and Settings\Администратор\Рабочий стол\Всё для 1 класса\Проекты 2016\Арина\Новая папка (2)\DSC0203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0826" y="3143248"/>
            <a:ext cx="2286016" cy="1828813"/>
          </a:xfrm>
          <a:prstGeom prst="rect">
            <a:avLst/>
          </a:prstGeom>
          <a:noFill/>
        </p:spPr>
      </p:pic>
      <p:pic>
        <p:nvPicPr>
          <p:cNvPr id="2050" name="Picture 2" descr="C:\Documents and Settings\Администратор\Рабочий стол\Всё для 1 класса\DSC0212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237328">
            <a:off x="4071934" y="4357694"/>
            <a:ext cx="2119297" cy="1881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истратор\Рабочий стол\Всё для 1 класса\Проекты 2016\Арина\DSC0227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3643314"/>
            <a:ext cx="4436931" cy="2786081"/>
          </a:xfrm>
          <a:prstGeom prst="rect">
            <a:avLst/>
          </a:prstGeom>
          <a:noFill/>
        </p:spPr>
      </p:pic>
      <p:pic>
        <p:nvPicPr>
          <p:cNvPr id="6147" name="Picture 3" descr="C:\Documents and Settings\Администратор\Рабочий стол\Всё для 1 класса\Проекты 2016\Арина\DSC0227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6380" y="714356"/>
            <a:ext cx="3513159" cy="4714908"/>
          </a:xfrm>
          <a:prstGeom prst="rect">
            <a:avLst/>
          </a:prstGeom>
          <a:noFill/>
        </p:spPr>
      </p:pic>
      <p:pic>
        <p:nvPicPr>
          <p:cNvPr id="1026" name="Picture 2" descr="C:\Documents and Settings\Администратор\Рабочий стол\Всё для 1 класса\Копия DSC0212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3" y="642918"/>
            <a:ext cx="4435613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Рабочий стол\Всё для 1 класса\Проекты 2016\Арина\DSC021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8643998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истратор\Рабочий стол\Всё для 1 класса\Проекты 2016\Арина\DSC0210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1142984"/>
            <a:ext cx="3269652" cy="5019676"/>
          </a:xfrm>
          <a:prstGeom prst="rect">
            <a:avLst/>
          </a:prstGeom>
          <a:noFill/>
        </p:spPr>
      </p:pic>
      <p:pic>
        <p:nvPicPr>
          <p:cNvPr id="4099" name="Picture 3" descr="C:\Documents and Settings\Администратор\Рабочий стол\Всё для 1 класса\Проекты 2016\Арина\DSC0210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1" y="1214422"/>
            <a:ext cx="3963371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Documents and Settings\Администратор\Рабочий стол\Всё для 1 класса\Проекты 2016\Арина\DSC021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571480"/>
            <a:ext cx="4105383" cy="5929354"/>
          </a:xfrm>
          <a:prstGeom prst="rect">
            <a:avLst/>
          </a:prstGeom>
          <a:noFill/>
        </p:spPr>
      </p:pic>
      <p:pic>
        <p:nvPicPr>
          <p:cNvPr id="5122" name="Picture 2" descr="C:\Documents and Settings\Администратор\Рабочий стол\Всё для 1 класса\Проекты 2016\Арина\DSC0210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285728"/>
            <a:ext cx="2500330" cy="2189571"/>
          </a:xfrm>
          <a:prstGeom prst="rect">
            <a:avLst/>
          </a:prstGeom>
          <a:noFill/>
        </p:spPr>
      </p:pic>
      <p:pic>
        <p:nvPicPr>
          <p:cNvPr id="5123" name="Picture 3" descr="C:\Documents and Settings\Администратор\Рабочий стол\Всё для 1 класса\Проекты 2016\Арина\DSC0211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794" y="2214554"/>
            <a:ext cx="2581256" cy="2143140"/>
          </a:xfrm>
          <a:prstGeom prst="rect">
            <a:avLst/>
          </a:prstGeom>
          <a:noFill/>
        </p:spPr>
      </p:pic>
      <p:pic>
        <p:nvPicPr>
          <p:cNvPr id="5124" name="Picture 4" descr="C:\Documents and Settings\Администратор\Рабочий стол\Всё для 1 класса\Проекты 2016\Арина\DSC0211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4000504"/>
            <a:ext cx="2760781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истратор\Рабочий стол\Всё для 1 класса\Проекты 2016\Арина\DSC0210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785794"/>
            <a:ext cx="8293454" cy="5572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200</Words>
  <Application>Microsoft Office PowerPoint</Application>
  <PresentationFormat>Экран (4:3)</PresentationFormat>
  <Paragraphs>51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Круг – мой друг (Аппликации из кругов)</vt:lpstr>
      <vt:lpstr>Презентация PowerPoint</vt:lpstr>
      <vt:lpstr>Презентация PowerPoint</vt:lpstr>
      <vt:lpstr>Технология изготовления аппликации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Круг – мой друг (Аппликации из кругов)</dc:title>
  <dc:creator>User</dc:creator>
  <cp:lastModifiedBy>Наталья</cp:lastModifiedBy>
  <cp:revision>46</cp:revision>
  <dcterms:created xsi:type="dcterms:W3CDTF">2016-01-20T08:20:06Z</dcterms:created>
  <dcterms:modified xsi:type="dcterms:W3CDTF">2016-09-04T11:33:35Z</dcterms:modified>
</cp:coreProperties>
</file>