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/>
  </p:normalViewPr>
  <p:slideViewPr>
    <p:cSldViewPr>
      <p:cViewPr>
        <p:scale>
          <a:sx n="84" d="100"/>
          <a:sy n="84" d="100"/>
        </p:scale>
        <p:origin x="-2310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71C65AE-26C2-483E-BF7D-AD60F17E8D74}" type="datetimeFigureOut">
              <a:rPr lang="ru-RU" smtClean="0"/>
              <a:pPr/>
              <a:t>12.09.2016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8A8358A-DEEC-4BA0-ACF1-2AEBD4B2EDD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65;&#1077;&#1083;&#1082;&#1086;&#1074;&#1086;%202014&#1075;.&#1044;&#1072;&#1096;&#1072;\VID_20141219_131405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0%D0%BD_(%D1%81%D0%BF%D0%BE%D1%80%D1%82)" TargetMode="External"/><Relationship Id="rId2" Type="http://schemas.openxmlformats.org/officeDocument/2006/relationships/hyperlink" Target="https://ru.wikipedia.org/wiki/%D0%9A%D1%8E_(%D1%80%D0%B0%D0%B7%D1%80%D1%8F%D0%B4)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Калуга 2014г\P12703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-531440"/>
            <a:ext cx="4104456" cy="58127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3933056"/>
            <a:ext cx="7772400" cy="178010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Карате – ступенька к здоровому образу жизни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710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Мои награды на сегодня!!!</a:t>
            </a:r>
            <a:endParaRPr lang="ru-RU" dirty="0"/>
          </a:p>
        </p:txBody>
      </p:sp>
      <p:pic>
        <p:nvPicPr>
          <p:cNvPr id="4" name="Содержимое 3" descr="P1310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_20141219_13140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1628800"/>
            <a:ext cx="5832648" cy="437448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1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«В здоровом теле - здоровый дух»</a:t>
            </a:r>
            <a:endParaRPr lang="ru-RU" dirty="0"/>
          </a:p>
        </p:txBody>
      </p:sp>
      <p:pic>
        <p:nvPicPr>
          <p:cNvPr id="4" name="Содержимое 3" descr="P1230617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278" y="1681408"/>
            <a:ext cx="5939444" cy="4455622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8665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Карате – это японское боевое искусство, система защиты и нападения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P1280229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582" y="1646238"/>
            <a:ext cx="6018835" cy="45259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6016" y="3212976"/>
            <a:ext cx="3600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852936"/>
            <a:ext cx="1944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852936"/>
            <a:ext cx="25922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Создателем карате считается Бодхидхарма, основатель дзен – буддизма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http://www.shaolin.org/images-general/images-general-02/bodhidharma08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08043" y="1646238"/>
            <a:ext cx="33279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Общее число стилей и школ карате сегодня не знает никто.</a:t>
            </a:r>
            <a:endParaRPr lang="ru-RU" dirty="0"/>
          </a:p>
        </p:txBody>
      </p:sp>
      <p:pic>
        <p:nvPicPr>
          <p:cNvPr id="4" name="Содержимое 3" descr="IMG_20150215_134408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278" y="1681408"/>
            <a:ext cx="5939444" cy="445562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Карате – средство защиты себя и своих близких</a:t>
            </a:r>
            <a:endParaRPr lang="ru-RU" dirty="0"/>
          </a:p>
        </p:txBody>
      </p:sp>
      <p:pic>
        <p:nvPicPr>
          <p:cNvPr id="4" name="Содержимое 3" descr="Sensho Club &amp;pcy;&amp;rcy;&amp;icy;&amp;gcy;&amp;lcy;&amp;acy;&amp;shcy;&amp;acy;&amp;iecy;&amp;tcy; &amp;vcy;&amp;ncy;&amp;ocy;&amp;vcy;&amp;softcy; &amp;pcy;&amp;rcy;&amp;icy;&amp;bcy;&amp;ycy;&amp;vcy;&amp;shcy;&amp;icy;&amp;khcy; &amp;dcy;&amp;iecy;&amp;tcy;&amp;iecy;&amp;jcy; &amp;ocy;&amp;bcy;&amp;ucy;&amp;chcy;&amp;acy;&amp;tcy;&amp;softcy;&amp;scy;&amp;yacy; &amp;scy;&amp;pcy;&amp;ocy;&amp;rcy;&amp;tcy;…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145864" cy="447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19280"/>
          </a:xfrm>
        </p:spPr>
        <p:txBody>
          <a:bodyPr>
            <a:noAutofit/>
          </a:bodyPr>
          <a:lstStyle/>
          <a:p>
            <a:r>
              <a:rPr lang="ru-RU" sz="3600" dirty="0" smtClean="0"/>
              <a:t> В карате выделяют ученические степени — «</a:t>
            </a:r>
            <a:r>
              <a:rPr lang="ru-RU" sz="3600" dirty="0" smtClean="0">
                <a:hlinkClick r:id="rId2" tooltip="Кю (разряд)"/>
              </a:rPr>
              <a:t>кю</a:t>
            </a:r>
            <a:r>
              <a:rPr lang="ru-RU" sz="3600" dirty="0" smtClean="0"/>
              <a:t>» и мастерские степени — «</a:t>
            </a:r>
            <a:r>
              <a:rPr lang="ru-RU" sz="3600" dirty="0" smtClean="0">
                <a:hlinkClick r:id="rId3" tooltip="Дан (спорт)"/>
              </a:rPr>
              <a:t>даны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Заниматься спортом я начала в </a:t>
            </a:r>
            <a:br>
              <a:rPr lang="ru-RU" dirty="0" smtClean="0"/>
            </a:br>
            <a:r>
              <a:rPr lang="ru-RU" dirty="0" smtClean="0"/>
              <a:t>6 лет</a:t>
            </a:r>
            <a:endParaRPr lang="ru-RU" dirty="0"/>
          </a:p>
        </p:txBody>
      </p:sp>
      <p:pic>
        <p:nvPicPr>
          <p:cNvPr id="4" name="Содержимое 3" descr="P1240379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278" y="1681408"/>
            <a:ext cx="6858154" cy="4915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У меня всё получается, я участвую в соревнованиях и побеждаю!!!</a:t>
            </a:r>
            <a:endParaRPr lang="ru-RU" sz="3600" dirty="0"/>
          </a:p>
        </p:txBody>
      </p:sp>
      <p:pic>
        <p:nvPicPr>
          <p:cNvPr id="2050" name="Picture 2" descr="J:\Калуга 20.10.13г\P12402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47664" y="1628800"/>
            <a:ext cx="122413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389</TotalTime>
  <Words>83</Words>
  <Application>Microsoft Office PowerPoint</Application>
  <PresentationFormat>Экран (4:3)</PresentationFormat>
  <Paragraphs>10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Литейная</vt:lpstr>
      <vt:lpstr>Карате – ступенька к здоровому образу жизни</vt:lpstr>
      <vt:lpstr>«В здоровом теле - здоровый дух»</vt:lpstr>
      <vt:lpstr>Карате – это японское боевое искусство, система защиты и нападения</vt:lpstr>
      <vt:lpstr>Создателем карате считается Бодхидхарма, основатель дзен – буддизма</vt:lpstr>
      <vt:lpstr>Общее число стилей и школ карате сегодня не знает никто.</vt:lpstr>
      <vt:lpstr>Карате – средство защиты себя и своих близких</vt:lpstr>
      <vt:lpstr> В карате выделяют ученические степени — «кю» и мастерские степени — «даны»</vt:lpstr>
      <vt:lpstr> Заниматься спортом я начала в  6 лет</vt:lpstr>
      <vt:lpstr>У меня всё получается, я участвую в соревнованиях и побеждаю!!!</vt:lpstr>
      <vt:lpstr>Мои награды на сегодня!!!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Наталья</cp:lastModifiedBy>
  <cp:revision>44</cp:revision>
  <dcterms:created xsi:type="dcterms:W3CDTF">2013-11-21T16:49:23Z</dcterms:created>
  <dcterms:modified xsi:type="dcterms:W3CDTF">2016-09-12T14:10:07Z</dcterms:modified>
</cp:coreProperties>
</file>