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семья</c:v>
                </c:pt>
                <c:pt idx="1">
                  <c:v>радость идоброта</c:v>
                </c:pt>
                <c:pt idx="2">
                  <c:v>дружба</c:v>
                </c:pt>
                <c:pt idx="3">
                  <c:v>любимые дела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EF30521-1981-481D-9F0B-606350B70681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9492DF-7D2C-49FB-826F-53D274E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85738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Конкурс </a:t>
            </a:r>
            <a:r>
              <a:rPr lang="ru-RU" b="1" dirty="0"/>
              <a:t>детских исследовательских проектов "Первые шаги в науку"</a:t>
            </a:r>
            <a:r>
              <a:rPr lang="ru-RU" dirty="0"/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3357586"/>
          </a:xfrm>
        </p:spPr>
        <p:txBody>
          <a:bodyPr>
            <a:normAutofit fontScale="70000" lnSpcReduction="20000"/>
          </a:bodyPr>
          <a:lstStyle/>
          <a:p>
            <a:endParaRPr lang="ru-RU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счастье?</a:t>
            </a: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Кокоркина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7 лет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 сад № 105</a:t>
            </a:r>
          </a:p>
          <a:p>
            <a:pPr algn="r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Рыбинск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счастье?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Узнать у взрослых и детей, что для них есть счастье и похоже ли оно на счастье главного героя сказки В.В.Хоменко «Как ёжик счастье искал»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Кажется, что ребята  и взрослые  говорят о счастье  так, как умеют. Но все правы.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Опрос взрослых (родственников и педагогов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/с № 105) ;</a:t>
            </a:r>
          </a:p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Опрос детей из подготовительной к школе  группы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/с  № 105;</a:t>
            </a:r>
          </a:p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Сравнение результатов опроса с высказыванием Ёжика, героя сказки В.В.Хоменко «Как ёжик счастье искал»;</a:t>
            </a:r>
          </a:p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Составление таблицы с ответами взрослых и детей;</a:t>
            </a:r>
          </a:p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Обобщение понятия «счастье» в прочитанной литературе (сказках, стихах, пословицах и поговорках);</a:t>
            </a:r>
          </a:p>
          <a:p>
            <a:pPr lvl="0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Эксперимент (сочинение собственного стихотворения про счастье);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5008" y="3571876"/>
          <a:ext cx="364333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Первые шаги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0298" y="1600201"/>
          <a:ext cx="6186502" cy="2900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-17621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4805435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Получается, что ответы детей, взрослых и сказочного героя,  очень похожи.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Эксперимент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мой стих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Я думаю, что счастье - это что – то такое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Мягкое, тёплое и большое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Оно, как воздушный шарик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Или яркий фонарик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Его не надо искать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Счастье надо желать!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слове «счастье»-  любовь, теплота,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Радость, уют, доброта.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Это доброта и дружба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И когда все дома!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Всем хорошо от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Счастья такого!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Кокоркина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7 лет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Практические результаты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Автор  исследования –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Кокоркина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Карина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проделала интересную работу  и  выяснила,  как понимают  слово «счастье»  дети и взрослые и совпадает ли оно со счастьем главного героя сказки.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2. Узнала, что обозначает   слово  «счастье» в разных словарях.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3. Узнала много сказок, стихов, пословиц и поговорок по этой теме.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4. Сочинила своё маленькое стихотворение, в котором  показала, как она понимает это слово.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5. Результаты исследования  показала и рассказала ребятам в своём детском саду.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6.  Отмечено, что результаты исследования можно применять после показа спектакля «Как ёжик счастье искал» с маленькими зрителями.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7. В дальнейшем автор исследования  планирует с ребятами нарисовать рисунки на эту тему, кто как  видит своё счастье,  и участвовать в  выставке  творческих  работ у себя в группе.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138</TotalTime>
  <Words>351</Words>
  <Application>Microsoft Office PowerPoint</Application>
  <PresentationFormat>Экран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Изящная</vt:lpstr>
      <vt:lpstr>Конкурс детских исследовательских проектов "Первые шаги в науку".</vt:lpstr>
      <vt:lpstr>Что такое счастье? </vt:lpstr>
      <vt:lpstr>Методы исследования</vt:lpstr>
      <vt:lpstr>Первые шаги</vt:lpstr>
      <vt:lpstr>Эксперимент-мой стих</vt:lpstr>
      <vt:lpstr>Практические результаты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детских исследовательских проектов "Первые шаги в науку".</dc:title>
  <dc:creator>Род</dc:creator>
  <cp:lastModifiedBy>Наталья</cp:lastModifiedBy>
  <cp:revision>2</cp:revision>
  <dcterms:created xsi:type="dcterms:W3CDTF">2016-09-15T06:27:22Z</dcterms:created>
  <dcterms:modified xsi:type="dcterms:W3CDTF">2016-09-18T10:03:50Z</dcterms:modified>
</cp:coreProperties>
</file>