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8" r:id="rId2"/>
    <p:sldId id="256" r:id="rId3"/>
    <p:sldId id="264" r:id="rId4"/>
    <p:sldId id="272" r:id="rId5"/>
    <p:sldId id="271" r:id="rId6"/>
    <p:sldId id="265" r:id="rId7"/>
    <p:sldId id="273" r:id="rId8"/>
    <p:sldId id="260" r:id="rId9"/>
    <p:sldId id="266" r:id="rId10"/>
    <p:sldId id="274" r:id="rId11"/>
    <p:sldId id="261" r:id="rId12"/>
    <p:sldId id="267" r:id="rId13"/>
    <p:sldId id="275" r:id="rId14"/>
    <p:sldId id="263" r:id="rId15"/>
    <p:sldId id="268" r:id="rId16"/>
    <p:sldId id="276" r:id="rId17"/>
    <p:sldId id="269" r:id="rId18"/>
    <p:sldId id="277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9BB510-92D5-4C53-B5BF-0184108FD9FE}" type="datetimeFigureOut">
              <a:rPr lang="ru-RU" smtClean="0"/>
              <a:pPr/>
              <a:t>04.10.2016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06C764-ED46-4E60-8B20-95C6874D1DE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F8DCE8-49C7-473D-9E71-C796EBB187D2}" type="datetimeFigureOut">
              <a:rPr lang="ru-RU" smtClean="0"/>
              <a:pPr/>
              <a:t>04.10.2016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CF9AE-72CE-4D93-B68B-3502DF489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64970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kog-kgschool.edu.tomsk.ru/wp-content/uploads/2014/10/autumn-senitsa-2012.jpg" TargetMode="External"/><Relationship Id="rId2" Type="http://schemas.openxmlformats.org/officeDocument/2006/relationships/hyperlink" Target="http://nsportal.ru/shkola/stsenarii-prazdnikov/library/2013/12/05/igra-dlya-starsheklassnikov-osennyaya-pora-100-k-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B0F0"/>
                </a:solidFill>
              </a:rPr>
              <a:t>МКОУ «</a:t>
            </a:r>
            <a:r>
              <a:rPr lang="ru-RU" sz="2000" b="1" dirty="0" err="1" smtClean="0">
                <a:solidFill>
                  <a:srgbClr val="00B0F0"/>
                </a:solidFill>
              </a:rPr>
              <a:t>Песковская</a:t>
            </a:r>
            <a:r>
              <a:rPr lang="ru-RU" sz="2000" b="1" dirty="0" smtClean="0">
                <a:solidFill>
                  <a:srgbClr val="00B0F0"/>
                </a:solidFill>
              </a:rPr>
              <a:t> ООШ №2 им. Д.А.Теплякова»</a:t>
            </a:r>
            <a:endParaRPr lang="ru-RU" sz="2000" b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Презентация к игре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«Осенняя пора»</a:t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100:1</a:t>
            </a:r>
          </a:p>
          <a:p>
            <a:pPr algn="ctr">
              <a:buNone/>
            </a:pPr>
            <a:r>
              <a:rPr lang="ru-RU" b="1" dirty="0" smtClean="0"/>
              <a:t>Международный конкурс педагогического мастерства "Осень золотая"</a:t>
            </a:r>
            <a:r>
              <a:rPr lang="ru-RU" dirty="0" smtClean="0"/>
              <a:t>!</a:t>
            </a:r>
            <a:endParaRPr lang="ru-RU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r"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Подготовила:</a:t>
            </a:r>
          </a:p>
          <a:p>
            <a:pPr algn="r">
              <a:buNone/>
            </a:pPr>
            <a:r>
              <a:rPr lang="ru-RU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Келарева Юлия Анатольевна, учитель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музыки, педагог организатор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Вопрос: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7200" b="1" dirty="0" smtClean="0"/>
              <a:t>Назовите строчку из стихотворения об осени.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435280" cy="54334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96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ru-RU" sz="9600" b="1" dirty="0">
              <a:solidFill>
                <a:srgbClr val="00B0F0"/>
              </a:solidFill>
            </a:endParaRPr>
          </a:p>
        </p:txBody>
      </p:sp>
      <p:pic>
        <p:nvPicPr>
          <p:cNvPr id="4" name="Рисунок 3" descr="Рисунок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624" y="113050"/>
            <a:ext cx="8728751" cy="66319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1340768"/>
            <a:ext cx="813690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332656"/>
            <a:ext cx="813690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2492896"/>
            <a:ext cx="813690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3573016"/>
            <a:ext cx="813690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4581128"/>
            <a:ext cx="813690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5661248"/>
            <a:ext cx="813690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863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xtBox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8225" y="23813"/>
            <a:ext cx="4346575" cy="1957387"/>
          </a:xfrm>
          <a:prstGeom prst="rect">
            <a:avLst/>
          </a:prstGeom>
          <a:noFill/>
        </p:spPr>
      </p:pic>
      <p:pic>
        <p:nvPicPr>
          <p:cNvPr id="5" name="TextBox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8463" y="2114550"/>
            <a:ext cx="5857875" cy="2859088"/>
          </a:xfrm>
          <a:prstGeom prst="rect">
            <a:avLst/>
          </a:prstGeom>
          <a:noFill/>
        </p:spPr>
      </p:pic>
      <p:pic>
        <p:nvPicPr>
          <p:cNvPr id="45060" name="Рисунок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958850"/>
            <a:ext cx="2879725" cy="401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Вопрос: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8000" b="1" dirty="0" smtClean="0"/>
              <a:t>Назовите строчку из песни об осени</a:t>
            </a:r>
            <a:endParaRPr lang="ru-RU" sz="8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435280" cy="54334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96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ru-RU" sz="9600" b="1" dirty="0">
              <a:solidFill>
                <a:srgbClr val="00B0F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09300046"/>
              </p:ext>
            </p:extLst>
          </p:nvPr>
        </p:nvGraphicFramePr>
        <p:xfrm>
          <a:off x="251520" y="260648"/>
          <a:ext cx="8640960" cy="6408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2546"/>
                <a:gridCol w="5740348"/>
                <a:gridCol w="1728066"/>
              </a:tblGrid>
              <a:tr h="1120326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Листья желтые над городом кружатся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</a:tr>
              <a:tr h="1015911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Осень. В небе жгут корабли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</a:tr>
              <a:tr h="1120326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Падают, падают, падают листья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</a:tr>
              <a:tr h="1120326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Люди</a:t>
                      </a:r>
                      <a:r>
                        <a:rPr lang="ru-RU" sz="3200" b="1" baseline="0" dirty="0" smtClean="0">
                          <a:solidFill>
                            <a:schemeClr val="tx1"/>
                          </a:solidFill>
                        </a:rPr>
                        <a:t> жгут на кострах уходящее лето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120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</a:tr>
              <a:tr h="1015911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Летят перелетные птицы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180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</a:tr>
              <a:tr h="1015911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На ковре из желтых</a:t>
                      </a:r>
                      <a:r>
                        <a:rPr lang="ru-RU" sz="3200" b="1" baseline="0" dirty="0" smtClean="0">
                          <a:solidFill>
                            <a:schemeClr val="tx1"/>
                          </a:solidFill>
                        </a:rPr>
                        <a:t> листьев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240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08" marB="45708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3528" y="404664"/>
            <a:ext cx="770485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564904"/>
            <a:ext cx="770485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3645024"/>
            <a:ext cx="770485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4725144"/>
            <a:ext cx="770485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5733256"/>
            <a:ext cx="770485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1484784"/>
            <a:ext cx="770485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336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xtBox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8225" y="23813"/>
            <a:ext cx="4346575" cy="1957387"/>
          </a:xfrm>
          <a:prstGeom prst="rect">
            <a:avLst/>
          </a:prstGeom>
          <a:noFill/>
        </p:spPr>
      </p:pic>
      <p:pic>
        <p:nvPicPr>
          <p:cNvPr id="5" name="TextBox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8463" y="2114550"/>
            <a:ext cx="5430837" cy="2859088"/>
          </a:xfrm>
          <a:prstGeom prst="rect">
            <a:avLst/>
          </a:prstGeom>
          <a:noFill/>
        </p:spPr>
      </p:pic>
      <p:pic>
        <p:nvPicPr>
          <p:cNvPr id="47108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1003300"/>
            <a:ext cx="2868613" cy="399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Вопросы: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1.Какое животное впадает в зимнюю спячку?</a:t>
            </a:r>
            <a:r>
              <a:rPr lang="ru-RU" dirty="0" smtClean="0"/>
              <a:t> </a:t>
            </a:r>
          </a:p>
          <a:p>
            <a:r>
              <a:rPr lang="ru-RU" b="1" dirty="0" smtClean="0"/>
              <a:t>2.Почему листья желтеют?</a:t>
            </a:r>
          </a:p>
          <a:p>
            <a:r>
              <a:rPr lang="ru-RU" b="1" dirty="0" smtClean="0"/>
              <a:t>3.Назови фрукт желтого цвета.</a:t>
            </a:r>
            <a:endParaRPr lang="ru-RU" dirty="0" smtClean="0"/>
          </a:p>
          <a:p>
            <a:r>
              <a:rPr lang="ru-RU" b="1" dirty="0" smtClean="0"/>
              <a:t>4.Назови рифму к слову «урожай».</a:t>
            </a:r>
            <a:endParaRPr lang="ru-RU" dirty="0" smtClean="0"/>
          </a:p>
          <a:p>
            <a:r>
              <a:rPr lang="ru-RU" b="1" dirty="0" smtClean="0"/>
              <a:t>5.Самая популярная одежда осенью?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9600" b="1" dirty="0" smtClean="0">
                <a:solidFill>
                  <a:srgbClr val="FF0000"/>
                </a:solidFill>
                <a:latin typeface="Comic Sans MS" pitchFamily="66" charset="0"/>
              </a:rPr>
              <a:t>Спасибо </a:t>
            </a:r>
            <a:endParaRPr lang="en-US" sz="96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ru-RU" sz="9600" b="1" dirty="0" smtClean="0">
                <a:solidFill>
                  <a:srgbClr val="FF0000"/>
                </a:solidFill>
                <a:latin typeface="Comic Sans MS" pitchFamily="66" charset="0"/>
              </a:rPr>
              <a:t>за игру!</a:t>
            </a:r>
            <a:br>
              <a:rPr lang="ru-RU" sz="9600" b="1" dirty="0" smtClean="0">
                <a:solidFill>
                  <a:srgbClr val="FF0000"/>
                </a:solidFill>
                <a:latin typeface="Comic Sans MS" pitchFamily="66" charset="0"/>
              </a:rPr>
            </a:br>
            <a:endParaRPr lang="ru-RU" sz="96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5" descr="autumn-senitsa-20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6693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Использованы материала с сайта: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nsportal.ru/shkola/stsenarii-prazdnikov/library/2013/12/05/igra-dlya-starsheklassnikov-osennyaya-pora-100-k-1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kog-kgschool.edu.tomsk.ru/wp-content/uploads/2014/10/autumn-senitsa-2012.jpg</a:t>
            </a:r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8062664" cy="511256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8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8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   Игра</a:t>
            </a:r>
            <a:r>
              <a:rPr lang="ru-RU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8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8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8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«Осенняя пора»</a:t>
            </a:r>
            <a:br>
              <a:rPr lang="ru-RU" sz="8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8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  </a:t>
            </a:r>
            <a:r>
              <a:rPr lang="ru-RU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100:1</a:t>
            </a:r>
            <a:r>
              <a:rPr lang="ru-RU" sz="8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8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9600" b="1" dirty="0" smtClean="0">
                <a:solidFill>
                  <a:srgbClr val="FF0000"/>
                </a:solidFill>
              </a:rPr>
              <a:t/>
            </a:r>
            <a:br>
              <a:rPr lang="ru-RU" sz="9600" b="1" dirty="0" smtClean="0">
                <a:solidFill>
                  <a:srgbClr val="FF0000"/>
                </a:solidFill>
              </a:rPr>
            </a:br>
            <a:endParaRPr lang="ru-RU" sz="9600" dirty="0"/>
          </a:p>
        </p:txBody>
      </p:sp>
      <p:pic>
        <p:nvPicPr>
          <p:cNvPr id="3" name="Picture 3" descr="J01960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3608387" cy="238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8406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852488"/>
            <a:ext cx="3000375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TextBox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8225" y="23813"/>
            <a:ext cx="4346575" cy="1957387"/>
          </a:xfrm>
          <a:prstGeom prst="rect">
            <a:avLst/>
          </a:prstGeom>
          <a:noFill/>
        </p:spPr>
      </p:pic>
      <p:pic>
        <p:nvPicPr>
          <p:cNvPr id="5" name="TextBox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38463" y="2114550"/>
            <a:ext cx="6473825" cy="4090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Вопрос: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0" b="1" dirty="0" smtClean="0"/>
              <a:t>Каких перелетных птиц вы знаете?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исунок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404664"/>
            <a:ext cx="7669978" cy="6120680"/>
          </a:xfrm>
        </p:spPr>
      </p:pic>
      <p:sp>
        <p:nvSpPr>
          <p:cNvPr id="7" name="Прямоугольник 6"/>
          <p:cNvSpPr/>
          <p:nvPr/>
        </p:nvSpPr>
        <p:spPr>
          <a:xfrm>
            <a:off x="971600" y="2636912"/>
            <a:ext cx="698477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1628800"/>
            <a:ext cx="698477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3573016"/>
            <a:ext cx="698477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4509120"/>
            <a:ext cx="698477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99592" y="5517232"/>
            <a:ext cx="698477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620688"/>
            <a:ext cx="698477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xtBox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8225" y="23813"/>
            <a:ext cx="4346575" cy="1957387"/>
          </a:xfrm>
          <a:prstGeom prst="rect">
            <a:avLst/>
          </a:prstGeom>
          <a:noFill/>
        </p:spPr>
      </p:pic>
      <p:pic>
        <p:nvPicPr>
          <p:cNvPr id="5" name="TextBox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8463" y="2114550"/>
            <a:ext cx="5248275" cy="2859088"/>
          </a:xfrm>
          <a:prstGeom prst="rect">
            <a:avLst/>
          </a:prstGeom>
          <a:noFill/>
        </p:spPr>
      </p:pic>
      <p:pic>
        <p:nvPicPr>
          <p:cNvPr id="40964" name="Рисунок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1412875"/>
            <a:ext cx="2787650" cy="388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Вопрос: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0" b="1" dirty="0" smtClean="0"/>
              <a:t>Какие овощи убирают с огорода осенью?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435280" cy="54334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96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ru-RU" sz="9600" b="1" dirty="0">
              <a:solidFill>
                <a:srgbClr val="00B0F0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43468184"/>
              </p:ext>
            </p:extLst>
          </p:nvPr>
        </p:nvGraphicFramePr>
        <p:xfrm>
          <a:off x="179512" y="188640"/>
          <a:ext cx="8686799" cy="6336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8766"/>
                <a:gridCol w="5770800"/>
                <a:gridCol w="1737233"/>
              </a:tblGrid>
              <a:tr h="1056117"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4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tx1"/>
                          </a:solidFill>
                        </a:rPr>
                        <a:t>Помидоры</a:t>
                      </a:r>
                      <a:endParaRPr lang="ru-RU" sz="4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ru-RU" sz="4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/>
                </a:tc>
              </a:tr>
              <a:tr h="1056117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2</a:t>
                      </a:r>
                      <a:endParaRPr lang="ru-RU" sz="4000" b="1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Капуста</a:t>
                      </a:r>
                      <a:endParaRPr lang="ru-RU" sz="4000" b="1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20</a:t>
                      </a:r>
                      <a:endParaRPr lang="ru-RU" sz="4000" b="1" dirty="0"/>
                    </a:p>
                  </a:txBody>
                  <a:tcPr marL="91444" marR="91444" marT="45714" marB="45714"/>
                </a:tc>
              </a:tr>
              <a:tr h="1056117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3</a:t>
                      </a:r>
                      <a:endParaRPr lang="ru-RU" sz="4000" b="1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Морковь</a:t>
                      </a:r>
                      <a:endParaRPr lang="ru-RU" sz="4000" b="1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9</a:t>
                      </a:r>
                      <a:endParaRPr lang="ru-RU" sz="4000" b="1" dirty="0"/>
                    </a:p>
                  </a:txBody>
                  <a:tcPr marL="91444" marR="91444" marT="45714" marB="45714"/>
                </a:tc>
              </a:tr>
              <a:tr h="1056117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4</a:t>
                      </a:r>
                      <a:endParaRPr lang="ru-RU" sz="4000" b="1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Свёкла</a:t>
                      </a:r>
                      <a:endParaRPr lang="ru-RU" sz="4000" b="1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7</a:t>
                      </a:r>
                      <a:endParaRPr lang="ru-RU" sz="4000" b="1" dirty="0"/>
                    </a:p>
                  </a:txBody>
                  <a:tcPr marL="91444" marR="91444" marT="45714" marB="45714"/>
                </a:tc>
              </a:tr>
              <a:tr h="1056117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5</a:t>
                      </a:r>
                      <a:endParaRPr lang="ru-RU" sz="4000" b="1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Картофель</a:t>
                      </a:r>
                      <a:endParaRPr lang="ru-RU" sz="4000" b="1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5</a:t>
                      </a:r>
                      <a:endParaRPr lang="ru-RU" sz="4000" b="1" dirty="0"/>
                    </a:p>
                  </a:txBody>
                  <a:tcPr marL="91444" marR="91444" marT="45714" marB="45714"/>
                </a:tc>
              </a:tr>
              <a:tr h="1056117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6</a:t>
                      </a:r>
                      <a:endParaRPr lang="ru-RU" sz="4000" b="1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Тыква</a:t>
                      </a:r>
                      <a:endParaRPr lang="ru-RU" sz="4000" b="1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4</a:t>
                      </a:r>
                      <a:endParaRPr lang="ru-RU" sz="4000" b="1" dirty="0"/>
                    </a:p>
                  </a:txBody>
                  <a:tcPr marL="91444" marR="91444" marT="45714" marB="45714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1520" y="1340768"/>
            <a:ext cx="777686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492896"/>
            <a:ext cx="777686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501008"/>
            <a:ext cx="777686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4509120"/>
            <a:ext cx="777686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5589240"/>
            <a:ext cx="777686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332656"/>
            <a:ext cx="777686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828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xtBox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8225" y="23813"/>
            <a:ext cx="4346575" cy="1957387"/>
          </a:xfrm>
          <a:prstGeom prst="rect">
            <a:avLst/>
          </a:prstGeom>
          <a:noFill/>
        </p:spPr>
      </p:pic>
      <p:pic>
        <p:nvPicPr>
          <p:cNvPr id="5" name="TextBox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8463" y="2114550"/>
            <a:ext cx="5218112" cy="2859088"/>
          </a:xfrm>
          <a:prstGeom prst="rect">
            <a:avLst/>
          </a:prstGeom>
          <a:noFill/>
        </p:spPr>
      </p:pic>
      <p:pic>
        <p:nvPicPr>
          <p:cNvPr id="43012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114425"/>
            <a:ext cx="2974975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</TotalTime>
  <Words>132</Words>
  <Application>Microsoft Office PowerPoint</Application>
  <PresentationFormat>Экран (4:3)</PresentationFormat>
  <Paragraphs>61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МКОУ «Песковская ООШ №2 им. Д.А.Теплякова»</vt:lpstr>
      <vt:lpstr>             Игра  «Осенняя пора»            100:1  </vt:lpstr>
      <vt:lpstr>Слайд 3</vt:lpstr>
      <vt:lpstr>Вопрос:</vt:lpstr>
      <vt:lpstr>Слайд 5</vt:lpstr>
      <vt:lpstr>Слайд 6</vt:lpstr>
      <vt:lpstr>Вопрос:</vt:lpstr>
      <vt:lpstr>Слайд 8</vt:lpstr>
      <vt:lpstr>Слайд 9</vt:lpstr>
      <vt:lpstr>Вопрос:</vt:lpstr>
      <vt:lpstr>Слайд 11</vt:lpstr>
      <vt:lpstr>Слайд 12</vt:lpstr>
      <vt:lpstr>Вопрос:</vt:lpstr>
      <vt:lpstr>Слайд 14</vt:lpstr>
      <vt:lpstr>Слайд 15</vt:lpstr>
      <vt:lpstr>Вопросы:</vt:lpstr>
      <vt:lpstr>Слайд 17</vt:lpstr>
      <vt:lpstr>Слайд 18</vt:lpstr>
      <vt:lpstr>Использованы материала с сайта: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волонтёрского движения</dc:title>
  <dc:creator>Администратор</dc:creator>
  <cp:lastModifiedBy>Юля</cp:lastModifiedBy>
  <cp:revision>49</cp:revision>
  <dcterms:created xsi:type="dcterms:W3CDTF">2012-10-10T06:44:59Z</dcterms:created>
  <dcterms:modified xsi:type="dcterms:W3CDTF">2016-10-04T16:04:29Z</dcterms:modified>
</cp:coreProperties>
</file>