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56" r:id="rId3"/>
    <p:sldId id="264" r:id="rId4"/>
    <p:sldId id="272" r:id="rId5"/>
    <p:sldId id="271" r:id="rId6"/>
    <p:sldId id="265" r:id="rId7"/>
    <p:sldId id="273" r:id="rId8"/>
    <p:sldId id="260" r:id="rId9"/>
    <p:sldId id="266" r:id="rId10"/>
    <p:sldId id="274" r:id="rId11"/>
    <p:sldId id="261" r:id="rId12"/>
    <p:sldId id="267" r:id="rId13"/>
    <p:sldId id="275" r:id="rId14"/>
    <p:sldId id="263" r:id="rId15"/>
    <p:sldId id="268" r:id="rId16"/>
    <p:sldId id="276" r:id="rId17"/>
    <p:sldId id="269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BB510-92D5-4C53-B5BF-0184108FD9FE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6C764-ED46-4E60-8B20-95C6874D1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8DCE8-49C7-473D-9E71-C796EBB187D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F9AE-72CE-4D93-B68B-3502DF489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97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og-kgschool.edu.tomsk.ru/wp-content/uploads/2014/10/autumn-senitsa-2012.jpg" TargetMode="External"/><Relationship Id="rId2" Type="http://schemas.openxmlformats.org/officeDocument/2006/relationships/hyperlink" Target="http://nsportal.ru/shkola/stsenarii-prazdnikov/library/2013/12/05/igra-dlya-starsheklassnikov-osennyaya-pora-100-k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МКОУ «</a:t>
            </a:r>
            <a:r>
              <a:rPr lang="ru-RU" sz="2000" b="1" dirty="0" err="1" smtClean="0">
                <a:solidFill>
                  <a:srgbClr val="00B0F0"/>
                </a:solidFill>
              </a:rPr>
              <a:t>Песковская</a:t>
            </a:r>
            <a:r>
              <a:rPr lang="ru-RU" sz="2000" b="1" dirty="0" smtClean="0">
                <a:solidFill>
                  <a:srgbClr val="00B0F0"/>
                </a:solidFill>
              </a:rPr>
              <a:t> ООШ №2 им. Д.А.Теплякова»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к игре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«Осенняя пора»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100:1</a:t>
            </a:r>
          </a:p>
          <a:p>
            <a:pPr algn="ctr">
              <a:buNone/>
            </a:pPr>
            <a:r>
              <a:rPr lang="ru-RU" b="1" dirty="0" smtClean="0"/>
              <a:t>Международный конкурс педагогического мастерства "Осень золотая"</a:t>
            </a:r>
            <a:r>
              <a:rPr lang="ru-RU" dirty="0" smtClean="0"/>
              <a:t>!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</a:t>
            </a:r>
          </a:p>
          <a:p>
            <a:pPr algn="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Келарева Юлия Анатольевна, учитель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музыки, педагог организатор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/>
              <a:t>Назовите строчку из стихотворения об осени.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96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24" y="113050"/>
            <a:ext cx="8728751" cy="663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2656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92896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661248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6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114550"/>
            <a:ext cx="5857875" cy="2859088"/>
          </a:xfrm>
          <a:prstGeom prst="rect">
            <a:avLst/>
          </a:prstGeom>
          <a:noFill/>
        </p:spPr>
      </p:pic>
      <p:pic>
        <p:nvPicPr>
          <p:cNvPr id="4506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58850"/>
            <a:ext cx="28797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/>
              <a:t>Назовите строчку из песни об осени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96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300046"/>
              </p:ext>
            </p:extLst>
          </p:nvPr>
        </p:nvGraphicFramePr>
        <p:xfrm>
          <a:off x="251520" y="260648"/>
          <a:ext cx="8640960" cy="640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546"/>
                <a:gridCol w="5740348"/>
                <a:gridCol w="1728066"/>
              </a:tblGrid>
              <a:tr h="11203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Листья желтые над городом кружатся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10159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Осень. В небе жгут корабли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11203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Падают, падают, падают листья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11203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Люди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жгут на кострах уходящее лето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10159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Летят перелетные птицы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10159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На ковре из желтых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листьев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8" marB="45708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04664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45024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25144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733256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84784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114550"/>
            <a:ext cx="5430837" cy="2859088"/>
          </a:xfrm>
          <a:prstGeom prst="rect">
            <a:avLst/>
          </a:prstGeom>
          <a:noFill/>
        </p:spPr>
      </p:pic>
      <p:pic>
        <p:nvPicPr>
          <p:cNvPr id="47108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003300"/>
            <a:ext cx="286861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1.Какое животное впадает в зимнюю спячку?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2.Почему листья желтеют?</a:t>
            </a:r>
          </a:p>
          <a:p>
            <a:r>
              <a:rPr lang="ru-RU" b="1" dirty="0" smtClean="0"/>
              <a:t>3.Назови фрукт желтого цвета.</a:t>
            </a:r>
            <a:endParaRPr lang="ru-RU" dirty="0" smtClean="0"/>
          </a:p>
          <a:p>
            <a:r>
              <a:rPr lang="ru-RU" b="1" dirty="0" smtClean="0"/>
              <a:t>4.Назови рифму к слову «урожай».</a:t>
            </a:r>
            <a:endParaRPr lang="ru-RU" dirty="0" smtClean="0"/>
          </a:p>
          <a:p>
            <a:r>
              <a:rPr lang="ru-RU" b="1" dirty="0" smtClean="0"/>
              <a:t>5.Самая популярная одежда осенью?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  <a:endParaRPr lang="en-US" sz="9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за игру!</a:t>
            </a:r>
            <a:b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9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autumn-senitsa-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материала с сайта: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nsportal.ru/shkola/stsenarii-prazdnikov/library/2013/12/05/igra-dlya-starsheklassnikov-osennyaya-pora-100-k-1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kog-kgschool.edu.tomsk.ru/wp-content/uploads/2014/10/autumn-senitsa-2012.jpg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2664" cy="51125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Игра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«Осенняя пора»</a:t>
            </a:r>
            <a:b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100:1</a:t>
            </a: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endParaRPr lang="ru-RU" sz="9600" dirty="0"/>
          </a:p>
        </p:txBody>
      </p:sp>
      <p:pic>
        <p:nvPicPr>
          <p:cNvPr id="3" name="Picture 3" descr="J0196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60838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40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52488"/>
            <a:ext cx="3000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463" y="2114550"/>
            <a:ext cx="6473825" cy="409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Каких перелетных птиц вы знаете?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669978" cy="6120680"/>
          </a:xfrm>
        </p:spPr>
      </p:pic>
      <p:sp>
        <p:nvSpPr>
          <p:cNvPr id="7" name="Прямоугольник 6"/>
          <p:cNvSpPr/>
          <p:nvPr/>
        </p:nvSpPr>
        <p:spPr>
          <a:xfrm>
            <a:off x="971600" y="2636912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628800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573016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509120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517232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20688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114550"/>
            <a:ext cx="5248275" cy="2859088"/>
          </a:xfrm>
          <a:prstGeom prst="rect">
            <a:avLst/>
          </a:prstGeom>
          <a:noFill/>
        </p:spPr>
      </p:pic>
      <p:pic>
        <p:nvPicPr>
          <p:cNvPr id="4096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12875"/>
            <a:ext cx="27876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Какие овощи убирают с огорода осенью?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9600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3468184"/>
              </p:ext>
            </p:extLst>
          </p:nvPr>
        </p:nvGraphicFramePr>
        <p:xfrm>
          <a:off x="179512" y="188640"/>
          <a:ext cx="8686799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66"/>
                <a:gridCol w="5770800"/>
                <a:gridCol w="1737233"/>
              </a:tblGrid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Помидоры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Капуста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20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Морковь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9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Свёкла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Картофель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Тыква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 marL="91444" marR="91444" marT="45714" marB="45714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340768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92896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1008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09120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89240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2656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2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114550"/>
            <a:ext cx="5218112" cy="2859088"/>
          </a:xfrm>
          <a:prstGeom prst="rect">
            <a:avLst/>
          </a:prstGeom>
          <a:noFill/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14425"/>
            <a:ext cx="297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132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МКОУ «Песковская ООШ №2 им. Д.А.Теплякова»</vt:lpstr>
      <vt:lpstr>             Игра  «Осенняя пора»            100:1  </vt:lpstr>
      <vt:lpstr>Слайд 3</vt:lpstr>
      <vt:lpstr>Вопрос:</vt:lpstr>
      <vt:lpstr>Слайд 5</vt:lpstr>
      <vt:lpstr>Слайд 6</vt:lpstr>
      <vt:lpstr>Вопрос:</vt:lpstr>
      <vt:lpstr>Слайд 8</vt:lpstr>
      <vt:lpstr>Слайд 9</vt:lpstr>
      <vt:lpstr>Вопрос:</vt:lpstr>
      <vt:lpstr>Слайд 11</vt:lpstr>
      <vt:lpstr>Слайд 12</vt:lpstr>
      <vt:lpstr>Вопрос:</vt:lpstr>
      <vt:lpstr>Слайд 14</vt:lpstr>
      <vt:lpstr>Слайд 15</vt:lpstr>
      <vt:lpstr>Вопросы:</vt:lpstr>
      <vt:lpstr>Слайд 17</vt:lpstr>
      <vt:lpstr>Слайд 18</vt:lpstr>
      <vt:lpstr>Использованы материала с сайта: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волонтёрского движения</dc:title>
  <dc:creator>Администратор</dc:creator>
  <cp:lastModifiedBy>Юля</cp:lastModifiedBy>
  <cp:revision>49</cp:revision>
  <dcterms:created xsi:type="dcterms:W3CDTF">2012-10-10T06:44:59Z</dcterms:created>
  <dcterms:modified xsi:type="dcterms:W3CDTF">2016-10-04T16:04:29Z</dcterms:modified>
</cp:coreProperties>
</file>