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40E66-7981-43C0-B3C7-60C959CE80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0ACD1-E0AE-498B-90D3-2A356AB10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0ACD1-E0AE-498B-90D3-2A356AB10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pochemu4ka.ru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achalo4ka.ru/wp-content/uploads/2014/07/list-kashtana.png" TargetMode="External"/><Relationship Id="rId13" Type="http://schemas.openxmlformats.org/officeDocument/2006/relationships/image" Target="../media/image3.jpg"/><Relationship Id="rId18" Type="http://schemas.openxmlformats.org/officeDocument/2006/relationships/image" Target="../media/image8.png"/><Relationship Id="rId3" Type="http://schemas.openxmlformats.org/officeDocument/2006/relationships/hyperlink" Target="http://img-fotki.yandex.ru/get/6705/16969765.17b/0_7bef3_740a3e8e_M.png" TargetMode="External"/><Relationship Id="rId7" Type="http://schemas.openxmlformats.org/officeDocument/2006/relationships/hyperlink" Target="http://www.playcast.ru/uploads/2015/05/31/13811109.png" TargetMode="Externa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1/116/870/116870764_large_________10.png" TargetMode="External"/><Relationship Id="rId11" Type="http://schemas.openxmlformats.org/officeDocument/2006/relationships/hyperlink" Target="http://rifmnet.ru/uploads/posts/2016-09/thumbs/1473919837_40221.jpg" TargetMode="External"/><Relationship Id="rId5" Type="http://schemas.openxmlformats.org/officeDocument/2006/relationships/hyperlink" Target="http://www.playcast.ru/uploads/2013/09/20/6132952.png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://nachalo4ka.ru/wp-content/uploads/2014/07/list-olhi.png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www.chitalnya.ru/upload2/566/550500907935202112.png" TargetMode="External"/><Relationship Id="rId9" Type="http://schemas.openxmlformats.org/officeDocument/2006/relationships/hyperlink" Target="http://us.cdn2.123rf.com/168nwm/oleksiy/oleksiy0910/oleksiy091000057/5791736-yellow-dried-aspen-leaf-on-white-background-isolated.jpg" TargetMode="Externa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366" y="2272572"/>
            <a:ext cx="77724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Математический листопад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235080"/>
            <a:ext cx="5616624" cy="6229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Математический тренажёр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956376" y="6336792"/>
            <a:ext cx="521208" cy="52120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4" y="5501706"/>
            <a:ext cx="809398" cy="823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0385">
            <a:off x="4286373" y="5333167"/>
            <a:ext cx="693458" cy="917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4903">
            <a:off x="2048140" y="4639682"/>
            <a:ext cx="679931" cy="1114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88" y="3742597"/>
            <a:ext cx="1315196" cy="1316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93" y="4126277"/>
            <a:ext cx="1396771" cy="104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98" y="4280126"/>
            <a:ext cx="1451204" cy="893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570"/>
            <a:ext cx="1516879" cy="1405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73" y="5412646"/>
            <a:ext cx="725602" cy="809611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07496" y="188640"/>
            <a:ext cx="4536504" cy="175432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МКС(К)ОУ «Краснинская школа интернат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en-US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Ленинск – Кузнецкий район,</a:t>
            </a: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Черепанова Елена Николаевна,</a:t>
            </a: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учитель математики.</a:t>
            </a:r>
            <a:endParaRPr lang="en-US" alt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ochemu4ka.ru/_ld/120/4887434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88641"/>
            <a:ext cx="3056139" cy="18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93333" y="3650613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3744" y="2281088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0,025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976225" y="2557381"/>
              <a:ext cx="11961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1 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: 4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2274215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90333" y="2295398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2,5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32942" y="3650613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20749" y="2281089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0,25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63138" y="2274215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69029" y="2299744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0,205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18403 -0.550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75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62837" y="3650613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3744" y="2281088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0,018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33861" y="2570679"/>
              <a:ext cx="1779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0,09 </a:t>
              </a:r>
              <a:r>
                <a:rPr lang="ru-RU" sz="3600" b="1" dirty="0">
                  <a:solidFill>
                    <a:srgbClr val="002060"/>
                  </a:solidFill>
                  <a:latin typeface="+mj-lt"/>
                  <a:cs typeface="Times New Roman"/>
                </a:rPr>
                <a:t>∙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r>
                <a:rPr lang="ru-RU" sz="3600" b="1" dirty="0">
                  <a:solidFill>
                    <a:srgbClr val="002060"/>
                  </a:solidFill>
                  <a:latin typeface="+mj-lt"/>
                  <a:cs typeface="Times New Roman"/>
                </a:rPr>
                <a:t>2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29486" y="3650613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90333" y="2295398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1,8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9512" y="2274215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20749" y="2281089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0,18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6162" y="2274215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69029" y="2299744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0,108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48593 -0.338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-1694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818" y="2274215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3996" y="2295398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0,702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73423" cy="1846277"/>
            <a:chOff x="2465740" y="1978386"/>
            <a:chExt cx="2073423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33861" y="2570679"/>
              <a:ext cx="1805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0,018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∙4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29486" y="3650613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90333" y="2295398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7,2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79041" y="3650613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04327" y="2281089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0,072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04264" y="2274215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67711" y="2281089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0,72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25451 -0.5395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2699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818" y="2274215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285" y="2281088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40,1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76629" cy="1846277"/>
            <a:chOff x="2465740" y="1978386"/>
            <a:chExt cx="2076629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33861" y="2570679"/>
              <a:ext cx="1808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16,04</a:t>
              </a:r>
              <a:r>
                <a:rPr lang="ru-RU" sz="3600" b="1" dirty="0">
                  <a:solidFill>
                    <a:srgbClr val="002060"/>
                  </a:solidFill>
                  <a:latin typeface="+mj-lt"/>
                  <a:cs typeface="Times New Roman"/>
                </a:rPr>
                <a:t>: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4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29486" y="3650613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90333" y="2295398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4,1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104264" y="2274215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04348" y="2281089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4,01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079041" y="3650613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29250" y="2281089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4,001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endshow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4878 -0.349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1747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146" y="91087"/>
            <a:ext cx="33797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Интернет-источники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752" y="908720"/>
            <a:ext cx="9036496" cy="3096344"/>
          </a:xfrm>
          <a:prstGeom prst="roundRect">
            <a:avLst/>
          </a:prstGeom>
          <a:solidFill>
            <a:srgbClr val="E3E824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794" y="959264"/>
            <a:ext cx="899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img-fotki.yandex.ru/get/6705/16969765.17b/0_7bef3_740a3e8e_M.png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www.chitalnya.ru/upload2/566/550500907935202112.png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www.playcast.ru/uploads/2013/09/20/6132952.png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http://img0.liveinternet.ru/images/attach/c/11/116/870/116870764_large_________</a:t>
            </a:r>
            <a:r>
              <a:rPr lang="en-US" dirty="0" smtClean="0">
                <a:hlinkClick r:id="rId6"/>
              </a:rPr>
              <a:t>10.png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www.playcast.ru/uploads/2015/05/31/13811109.png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nachalo4ka.ru/wp-content/uploads/2014/07/list-kashtana.png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us.cdn2.123rf.com/168nwm/oleksiy/oleksiy0910/oleksiy091000057/5791736-yellow-dried-aspen-leaf-on-white-background-isolated.jpg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nachalo4ka.ru/wp-content/uploads/2014/07/list-olhi.png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rifmnet.ru/uploads/posts/2016-09/thumbs/1473919837_40221.jpg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96" y="5355630"/>
            <a:ext cx="809398" cy="823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0385">
            <a:off x="3425525" y="5238545"/>
            <a:ext cx="693458" cy="917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4903">
            <a:off x="2313831" y="5139891"/>
            <a:ext cx="679931" cy="1114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33" y="5292746"/>
            <a:ext cx="1315196" cy="1316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74" y="4715212"/>
            <a:ext cx="1564445" cy="11733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29" y="4866706"/>
            <a:ext cx="1451204" cy="893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5" y="4590021"/>
            <a:ext cx="1516879" cy="1405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34" y="5355630"/>
            <a:ext cx="725602" cy="809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17" y="5645831"/>
            <a:ext cx="809398" cy="8231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0385">
            <a:off x="4612446" y="5528746"/>
            <a:ext cx="693458" cy="9173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4903">
            <a:off x="3500752" y="5430092"/>
            <a:ext cx="679931" cy="11146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35" y="5552759"/>
            <a:ext cx="1315196" cy="13164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95" y="5005413"/>
            <a:ext cx="1564445" cy="11733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0" y="5156907"/>
            <a:ext cx="1451204" cy="8937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96" y="4880222"/>
            <a:ext cx="1516879" cy="1405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5" y="5645831"/>
            <a:ext cx="725602" cy="8096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12" y="5844554"/>
            <a:ext cx="809398" cy="823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0385">
            <a:off x="1454341" y="5727469"/>
            <a:ext cx="693458" cy="9173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4903">
            <a:off x="342647" y="5628815"/>
            <a:ext cx="679931" cy="11146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48" y="5410634"/>
            <a:ext cx="1315196" cy="13164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90" y="5204136"/>
            <a:ext cx="1564445" cy="11733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45" y="5355630"/>
            <a:ext cx="1451204" cy="8937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1" y="5078945"/>
            <a:ext cx="1516879" cy="14054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50" y="5844554"/>
            <a:ext cx="725602" cy="80961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6" y="5193264"/>
            <a:ext cx="1564445" cy="11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7492" y="2186260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07815" y="229974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48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857013" y="2574285"/>
              <a:ext cx="1545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1,2 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∙ 4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46559" y="3963228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76650" y="2299744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0,48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16642" y="2186260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37207" y="2256356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4,8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908376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59632" y="2299744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0,048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458 -0.3365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168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7492" y="2186260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27829" y="2299744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2,01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3026" y="2591210"/>
              <a:ext cx="1782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10,5 </a:t>
              </a:r>
              <a:r>
                <a:rPr lang="ru-RU" sz="3600" b="1" dirty="0">
                  <a:solidFill>
                    <a:srgbClr val="002060"/>
                  </a:solidFill>
                  <a:latin typeface="+mj-lt"/>
                  <a:cs typeface="Times New Roman"/>
                </a:rPr>
                <a:t>: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r>
                <a:rPr lang="ru-RU" sz="3600" b="1" dirty="0">
                  <a:solidFill>
                    <a:srgbClr val="002060"/>
                  </a:solidFill>
                  <a:latin typeface="+mj-lt"/>
                  <a:cs typeface="Times New Roman"/>
                </a:rPr>
                <a:t>5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416642" y="2186260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76650" y="2299744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0,21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317067" y="3908376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37207" y="2256356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2,1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908376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582699" y="2334948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21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3629 -0.577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2886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17067" y="3908376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38816" y="2299744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1,9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3026" y="2591210"/>
              <a:ext cx="1782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0,57 </a:t>
              </a:r>
              <a:r>
                <a:rPr lang="ru-RU" sz="3600" b="1" dirty="0">
                  <a:solidFill>
                    <a:srgbClr val="002060"/>
                  </a:solidFill>
                  <a:latin typeface="+mj-lt"/>
                  <a:cs typeface="Times New Roman"/>
                </a:rPr>
                <a:t>: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3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416642" y="2186260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29996" y="2297572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0,019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7492" y="2186260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35562" y="2256356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0,19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3908376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582699" y="2334948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19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6598 -0.325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1629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59093" y="3908376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38816" y="2299744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9,6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3026" y="2591210"/>
              <a:ext cx="1779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0,48 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∙ 2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266666" y="2186260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29996" y="2297572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0,096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74240" y="3908376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35562" y="2256356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0,96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1520" y="2186260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582699" y="2334948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96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0434 -0.577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2886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64410" y="3908375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57466" y="229974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</a:rPr>
                <a:t>8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3026" y="2557382"/>
              <a:ext cx="1808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0,024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:3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326780" y="2186260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04419" y="2293228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289150" y="3908375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64991" y="2252404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0,008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1520" y="2186260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48343" y="2295400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0,08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4739 -0.566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28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64410" y="3908375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24869" y="2320199"/>
              <a:ext cx="14734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10,001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3026" y="2557382"/>
              <a:ext cx="1808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50,05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:5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326780" y="2186260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91941" y="2293228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10,1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2186260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17040" y="2252404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10,01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289150" y="3908375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48343" y="2295400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1,1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47014 -0.325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-1629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64410" y="3908375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1941" y="2320199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5,02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13026" y="2557382"/>
              <a:ext cx="1782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1,04 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: 2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2274215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97756" y="2293227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5,2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50782" y="2274215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03083" y="2299744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0,52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37155" y="3908375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17040" y="2295399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0,052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2187 -0.349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747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875433" y="470970"/>
            <a:ext cx="899162" cy="1090330"/>
            <a:chOff x="4283968" y="2708920"/>
            <a:chExt cx="899162" cy="109033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884848"/>
              <a:ext cx="899162" cy="914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19219" y="2708920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+mj-lt"/>
                </a:rPr>
                <a:t>?</a:t>
              </a:r>
              <a:r>
                <a:rPr lang="ru-RU" sz="60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 </a:t>
              </a:r>
              <a:endParaRPr lang="ru-RU" sz="60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64410" y="3908375"/>
            <a:ext cx="2348552" cy="2350849"/>
            <a:chOff x="556255" y="1447486"/>
            <a:chExt cx="2348552" cy="23508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10810" y="2320199"/>
              <a:ext cx="1239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1,004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31" y="188640"/>
            <a:ext cx="2060037" cy="1846277"/>
            <a:chOff x="2465740" y="1978386"/>
            <a:chExt cx="2060037" cy="184627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4262">
              <a:off x="2572620" y="1871506"/>
              <a:ext cx="1846277" cy="20600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897677" y="2557382"/>
              <a:ext cx="11961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+mj-lt"/>
                </a:rPr>
                <a:t>7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ru-RU" sz="3600" b="1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: 5  </a:t>
              </a:r>
              <a:endParaRPr lang="ru-RU" sz="3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968" y="76763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=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2274215"/>
            <a:ext cx="2348552" cy="2350849"/>
            <a:chOff x="556255" y="1447486"/>
            <a:chExt cx="2348552" cy="23508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70678" y="2281088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1,04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337155" y="3908375"/>
            <a:ext cx="2348552" cy="2350849"/>
            <a:chOff x="556255" y="1447486"/>
            <a:chExt cx="2348552" cy="235084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99297" y="2281089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1,4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50782" y="2274215"/>
            <a:ext cx="2348552" cy="2350849"/>
            <a:chOff x="556255" y="1447486"/>
            <a:chExt cx="2348552" cy="23508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6150">
              <a:off x="556255" y="1447486"/>
              <a:ext cx="2348552" cy="23508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20748" y="2295398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0,14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9476" y="1955417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22792" y="6336792"/>
            <a:ext cx="521208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24201 -0.577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86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218</Words>
  <Application>Microsoft Office PowerPoint</Application>
  <PresentationFormat>Экран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Математический листопад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Черепанова</dc:creator>
  <cp:lastModifiedBy>1</cp:lastModifiedBy>
  <cp:revision>15</cp:revision>
  <dcterms:created xsi:type="dcterms:W3CDTF">2016-10-03T02:23:51Z</dcterms:created>
  <dcterms:modified xsi:type="dcterms:W3CDTF">2016-10-06T02:25:12Z</dcterms:modified>
</cp:coreProperties>
</file>