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2546E-A4BC-4876-B100-B211E11C6D57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554B0-5997-48AF-8AF6-D1AB3F185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554B0-5997-48AF-8AF6-D1AB3F185C0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B279-9E04-4ABD-8E41-8CF3B96DBF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32A965-FEBC-49F3-B472-6EE7C54AF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B279-9E04-4ABD-8E41-8CF3B96DBF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A965-FEBC-49F3-B472-6EE7C54AF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B279-9E04-4ABD-8E41-8CF3B96DBF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A965-FEBC-49F3-B472-6EE7C54AF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B279-9E04-4ABD-8E41-8CF3B96DBF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32A965-FEBC-49F3-B472-6EE7C54AF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B279-9E04-4ABD-8E41-8CF3B96DBF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A965-FEBC-49F3-B472-6EE7C54AFD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B279-9E04-4ABD-8E41-8CF3B96DBF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A965-FEBC-49F3-B472-6EE7C54AF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B279-9E04-4ABD-8E41-8CF3B96DBF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832A965-FEBC-49F3-B472-6EE7C54AFD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B279-9E04-4ABD-8E41-8CF3B96DBF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A965-FEBC-49F3-B472-6EE7C54AF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B279-9E04-4ABD-8E41-8CF3B96DBF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A965-FEBC-49F3-B472-6EE7C54AF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B279-9E04-4ABD-8E41-8CF3B96DBF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A965-FEBC-49F3-B472-6EE7C54AF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B279-9E04-4ABD-8E41-8CF3B96DBF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A965-FEBC-49F3-B472-6EE7C54AFD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4DB279-9E04-4ABD-8E41-8CF3B96DBF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832A965-FEBC-49F3-B472-6EE7C54AFD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img-fotki.yandex.ru/get/4313/200418627.df/0_14d99a_532aff96_orig.png" TargetMode="External"/><Relationship Id="rId13" Type="http://schemas.openxmlformats.org/officeDocument/2006/relationships/hyperlink" Target="http://borisova.3dn.ru/kartinki/owosi/svekla_red.gif" TargetMode="External"/><Relationship Id="rId18" Type="http://schemas.openxmlformats.org/officeDocument/2006/relationships/hyperlink" Target="http://s3.pic4you.ru/allimage/y2013/10-02/12216/3869846.png" TargetMode="External"/><Relationship Id="rId3" Type="http://schemas.openxmlformats.org/officeDocument/2006/relationships/hyperlink" Target="https://openclipart.org/image/2400px/svg_to_png/169883/treestump2.png" TargetMode="External"/><Relationship Id="rId21" Type="http://schemas.openxmlformats.org/officeDocument/2006/relationships/hyperlink" Target="http://ramki-photoshop.ru/predmety/clipart-apelsin.png" TargetMode="External"/><Relationship Id="rId7" Type="http://schemas.openxmlformats.org/officeDocument/2006/relationships/hyperlink" Target="http://www.clipartfinders.com/clipart/478/teacher-apple-clipart-panda-free-images-478605.png" TargetMode="External"/><Relationship Id="rId12" Type="http://schemas.openxmlformats.org/officeDocument/2006/relationships/hyperlink" Target="http://pngimg.com/upload/small/cucumber_PNG12607.png" TargetMode="External"/><Relationship Id="rId17" Type="http://schemas.openxmlformats.org/officeDocument/2006/relationships/hyperlink" Target="http://pngimg.com/upload/lemon_PNG3880.png" TargetMode="External"/><Relationship Id="rId2" Type="http://schemas.openxmlformats.org/officeDocument/2006/relationships/hyperlink" Target="http://globuss24.ru/web/userfiles/image/doc/hello_html_30c8f06e.png" TargetMode="External"/><Relationship Id="rId16" Type="http://schemas.openxmlformats.org/officeDocument/2006/relationships/hyperlink" Target="http://citykey.net/images/review/860/38860/goroh-1.png" TargetMode="External"/><Relationship Id="rId20" Type="http://schemas.openxmlformats.org/officeDocument/2006/relationships/hyperlink" Target="http://cliparts.co/cliparts/kAT/bxG/kATbxGXi4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s03.infourok.ru/uploads/ex/022c/0000293b-2121b730/hello_html_d8ac7f.png" TargetMode="External"/><Relationship Id="rId11" Type="http://schemas.openxmlformats.org/officeDocument/2006/relationships/hyperlink" Target="http://lenagold.ru/fon/clipart/m/mork/mork12.png" TargetMode="External"/><Relationship Id="rId5" Type="http://schemas.openxmlformats.org/officeDocument/2006/relationships/hyperlink" Target="http://4.bp.blogspot.com/-0YHZ0sS3LHA/UwSI5TcyE7I/AAAAAAAAEfI/k32vug3sSmw/s1600/ssSplash+(74).png" TargetMode="External"/><Relationship Id="rId15" Type="http://schemas.openxmlformats.org/officeDocument/2006/relationships/hyperlink" Target="http://pngimg.com/upload/cabbage_PNG8801.png" TargetMode="External"/><Relationship Id="rId10" Type="http://schemas.openxmlformats.org/officeDocument/2006/relationships/hyperlink" Target="https://img-fotki.yandex.ru/get/5213/112265771.7d3/0_c3215_e81b6419_XL.png" TargetMode="External"/><Relationship Id="rId19" Type="http://schemas.openxmlformats.org/officeDocument/2006/relationships/hyperlink" Target="http://www.playcast.ru/uploads/2016/06/26/19113364.png" TargetMode="External"/><Relationship Id="rId4" Type="http://schemas.openxmlformats.org/officeDocument/2006/relationships/hyperlink" Target="http://fulltienich.com/wp-content/uploads/2015/10/kak-postavit-apostrof-s-klaviaturyi-kompyutera.png" TargetMode="External"/><Relationship Id="rId9" Type="http://schemas.openxmlformats.org/officeDocument/2006/relationships/hyperlink" Target="http://img-fotki.yandex.ru/get/6611/16969765.71/0_698b3_bfc981f1_orig.png" TargetMode="External"/><Relationship Id="rId14" Type="http://schemas.openxmlformats.org/officeDocument/2006/relationships/hyperlink" Target="http://picstons.ru/img/picture/Jun/20/8b322aae050100305a80235357b8fa7d/8.jpg" TargetMode="External"/><Relationship Id="rId22" Type="http://schemas.openxmlformats.org/officeDocument/2006/relationships/hyperlink" Target="https://img-fotki.yandex.ru/get/6105/131624064.111/0_7e808_2a6cf264_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ru-RU" sz="107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214818"/>
            <a:ext cx="8458200" cy="857256"/>
          </a:xfrm>
        </p:spPr>
        <p:txBody>
          <a:bodyPr>
            <a:normAutofit fontScale="62500" lnSpcReduction="20000"/>
          </a:bodyPr>
          <a:lstStyle/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pPr algn="ctr"/>
            <a:r>
              <a:rPr lang="ru-RU" sz="1600" dirty="0" smtClean="0"/>
              <a:t>Автор: Петухова Наталия Владимировна, </a:t>
            </a:r>
          </a:p>
          <a:p>
            <a:pPr algn="ctr"/>
            <a:r>
              <a:rPr lang="ru-RU" sz="1600" dirty="0" smtClean="0"/>
              <a:t>педагог дополнительного образования МБОУ ДО «БЦДО» г. Пикалёво</a:t>
            </a:r>
            <a:endParaRPr lang="ru-RU" sz="1600" dirty="0"/>
          </a:p>
        </p:txBody>
      </p:sp>
      <p:pic>
        <p:nvPicPr>
          <p:cNvPr id="4" name="Picture 2" descr="http://stat20.privet.ru/lr/0b28bfa71291ab5e56e45713e055868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6286544" cy="15716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39952" y="2132856"/>
            <a:ext cx="47994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РЕБУСЫ  И  ГОЛОВОЛОМКИ</a:t>
            </a:r>
            <a:br>
              <a:rPr lang="ru-RU" dirty="0" smtClean="0"/>
            </a:br>
            <a:r>
              <a:rPr lang="ru-RU" sz="9600" dirty="0" smtClean="0">
                <a:solidFill>
                  <a:srgbClr val="FF0000"/>
                </a:solidFill>
              </a:rPr>
              <a:t>«Осень»</a:t>
            </a:r>
            <a:endParaRPr lang="ru-RU" dirty="0"/>
          </a:p>
        </p:txBody>
      </p:sp>
      <p:pic>
        <p:nvPicPr>
          <p:cNvPr id="6" name="Picture 2" descr="http://stat20.privet.ru/lr/0b28bfa71291ab5e56e45713e055868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072074"/>
            <a:ext cx="6286544" cy="1571636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3456384" cy="2116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Проведи две линии и раздели прямоугольник на 4 части так, </a:t>
            </a:r>
            <a:br>
              <a:rPr lang="ru-RU" sz="2000" dirty="0" smtClean="0"/>
            </a:br>
            <a:r>
              <a:rPr lang="ru-RU" sz="2000" dirty="0" smtClean="0"/>
              <a:t>чтобы в каждой из них оказались морковь, огурец и свекла.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24" y="1500175"/>
          <a:ext cx="7572428" cy="4786346"/>
        </p:xfrm>
        <a:graphic>
          <a:graphicData uri="http://schemas.openxmlformats.org/drawingml/2006/table">
            <a:tbl>
              <a:tblPr/>
              <a:tblGrid>
                <a:gridCol w="7572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63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Рисунок 3" descr="огурец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996695">
            <a:off x="1828075" y="2192984"/>
            <a:ext cx="1571598" cy="743316"/>
          </a:xfrm>
          <a:prstGeom prst="rect">
            <a:avLst/>
          </a:prstGeom>
        </p:spPr>
      </p:pic>
      <p:pic>
        <p:nvPicPr>
          <p:cNvPr id="5" name="Рисунок 4" descr="огурец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5913" y="1760149"/>
            <a:ext cx="1620939" cy="785818"/>
          </a:xfrm>
          <a:prstGeom prst="rect">
            <a:avLst/>
          </a:prstGeom>
        </p:spPr>
      </p:pic>
      <p:pic>
        <p:nvPicPr>
          <p:cNvPr id="6" name="Рисунок 5" descr="огурец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5072074"/>
            <a:ext cx="1620939" cy="785818"/>
          </a:xfrm>
          <a:prstGeom prst="rect">
            <a:avLst/>
          </a:prstGeom>
        </p:spPr>
      </p:pic>
      <p:pic>
        <p:nvPicPr>
          <p:cNvPr id="7" name="Рисунок 6" descr="огурец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2863">
            <a:off x="5148675" y="4335250"/>
            <a:ext cx="1637137" cy="793670"/>
          </a:xfrm>
          <a:prstGeom prst="rect">
            <a:avLst/>
          </a:prstGeom>
        </p:spPr>
      </p:pic>
      <p:pic>
        <p:nvPicPr>
          <p:cNvPr id="9" name="Рисунок 8" descr="морков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1714488"/>
            <a:ext cx="1257426" cy="1071570"/>
          </a:xfrm>
          <a:prstGeom prst="rect">
            <a:avLst/>
          </a:prstGeom>
        </p:spPr>
      </p:pic>
      <p:pic>
        <p:nvPicPr>
          <p:cNvPr id="10" name="Рисунок 9" descr="морковь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766360">
            <a:off x="6735268" y="4168272"/>
            <a:ext cx="1592740" cy="1357322"/>
          </a:xfrm>
          <a:prstGeom prst="rect">
            <a:avLst/>
          </a:prstGeom>
        </p:spPr>
      </p:pic>
      <p:pic>
        <p:nvPicPr>
          <p:cNvPr id="11" name="Рисунок 10" descr="морков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4071942"/>
            <a:ext cx="1257426" cy="1071570"/>
          </a:xfrm>
          <a:prstGeom prst="rect">
            <a:avLst/>
          </a:prstGeom>
        </p:spPr>
      </p:pic>
      <p:pic>
        <p:nvPicPr>
          <p:cNvPr id="12" name="Рисунок 11" descr="морков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573093">
            <a:off x="4658581" y="2093344"/>
            <a:ext cx="1257426" cy="1071570"/>
          </a:xfrm>
          <a:prstGeom prst="rect">
            <a:avLst/>
          </a:prstGeom>
        </p:spPr>
      </p:pic>
      <p:pic>
        <p:nvPicPr>
          <p:cNvPr id="13" name="Рисунок 12" descr="свёкла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316251">
            <a:off x="997017" y="3328473"/>
            <a:ext cx="1304632" cy="1830488"/>
          </a:xfrm>
          <a:prstGeom prst="rect">
            <a:avLst/>
          </a:prstGeom>
        </p:spPr>
      </p:pic>
      <p:pic>
        <p:nvPicPr>
          <p:cNvPr id="14" name="Рисунок 13" descr="свёкла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496917">
            <a:off x="4287643" y="4647209"/>
            <a:ext cx="1271587" cy="1573422"/>
          </a:xfrm>
          <a:prstGeom prst="rect">
            <a:avLst/>
          </a:prstGeom>
        </p:spPr>
      </p:pic>
      <p:pic>
        <p:nvPicPr>
          <p:cNvPr id="15" name="Рисунок 14" descr="свёкла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112276">
            <a:off x="5581642" y="2312707"/>
            <a:ext cx="1304632" cy="1830488"/>
          </a:xfrm>
          <a:prstGeom prst="rect">
            <a:avLst/>
          </a:prstGeom>
        </p:spPr>
      </p:pic>
      <p:pic>
        <p:nvPicPr>
          <p:cNvPr id="16" name="Рисунок 15" descr="свёкла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138850">
            <a:off x="2971064" y="1874987"/>
            <a:ext cx="1304632" cy="1830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Назови фрукты и овощи которые не попали в корзинку.</a:t>
            </a:r>
            <a:endParaRPr lang="ru-RU" sz="2000" dirty="0"/>
          </a:p>
        </p:txBody>
      </p:sp>
      <p:pic>
        <p:nvPicPr>
          <p:cNvPr id="3" name="Рисунок 2" descr="clipart-apels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71472" y="1428736"/>
            <a:ext cx="928694" cy="1000024"/>
          </a:xfrm>
          <a:prstGeom prst="rect">
            <a:avLst/>
          </a:prstGeom>
        </p:spPr>
      </p:pic>
      <p:pic>
        <p:nvPicPr>
          <p:cNvPr id="4" name="Рисунок 3" descr="груш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000108"/>
            <a:ext cx="1928826" cy="1928826"/>
          </a:xfrm>
          <a:prstGeom prst="rect">
            <a:avLst/>
          </a:prstGeom>
        </p:spPr>
      </p:pic>
      <p:pic>
        <p:nvPicPr>
          <p:cNvPr id="6" name="Рисунок 5" descr="386984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428868"/>
            <a:ext cx="1571636" cy="1615158"/>
          </a:xfrm>
          <a:prstGeom prst="rect">
            <a:avLst/>
          </a:prstGeom>
        </p:spPr>
      </p:pic>
      <p:pic>
        <p:nvPicPr>
          <p:cNvPr id="7" name="Рисунок 6" descr="лимон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857232"/>
            <a:ext cx="1928826" cy="1928826"/>
          </a:xfrm>
          <a:prstGeom prst="rect">
            <a:avLst/>
          </a:prstGeom>
        </p:spPr>
      </p:pic>
      <p:pic>
        <p:nvPicPr>
          <p:cNvPr id="8" name="Рисунок 7" descr="огурец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3108" y="2786058"/>
            <a:ext cx="1687723" cy="857256"/>
          </a:xfrm>
          <a:prstGeom prst="rect">
            <a:avLst/>
          </a:prstGeom>
        </p:spPr>
      </p:pic>
      <p:pic>
        <p:nvPicPr>
          <p:cNvPr id="9" name="Рисунок 8" descr="kATbxGXi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6465858">
            <a:off x="105354" y="3891575"/>
            <a:ext cx="1928826" cy="1928826"/>
          </a:xfrm>
          <a:prstGeom prst="rect">
            <a:avLst/>
          </a:prstGeom>
        </p:spPr>
      </p:pic>
      <p:pic>
        <p:nvPicPr>
          <p:cNvPr id="10" name="Рисунок 9" descr="яблоко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1428728" y="4786322"/>
            <a:ext cx="1156470" cy="1071570"/>
          </a:xfrm>
          <a:prstGeom prst="rect">
            <a:avLst/>
          </a:prstGeom>
        </p:spPr>
      </p:pic>
      <p:pic>
        <p:nvPicPr>
          <p:cNvPr id="11" name="Рисунок 10" descr="свёкла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398484">
            <a:off x="2197118" y="3243300"/>
            <a:ext cx="1394460" cy="2194560"/>
          </a:xfrm>
          <a:prstGeom prst="rect">
            <a:avLst/>
          </a:prstGeom>
        </p:spPr>
      </p:pic>
      <p:pic>
        <p:nvPicPr>
          <p:cNvPr id="13" name="Рисунок 12" descr="0_7e808_2a6cf264_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1934" y="2928934"/>
            <a:ext cx="4485244" cy="3618097"/>
          </a:xfrm>
          <a:prstGeom prst="rect">
            <a:avLst/>
          </a:prstGeom>
        </p:spPr>
      </p:pic>
      <p:pic>
        <p:nvPicPr>
          <p:cNvPr id="14" name="Рисунок 13" descr="лимон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4143380"/>
            <a:ext cx="1928826" cy="1928826"/>
          </a:xfrm>
          <a:prstGeom prst="rect">
            <a:avLst/>
          </a:prstGeom>
        </p:spPr>
      </p:pic>
      <p:pic>
        <p:nvPicPr>
          <p:cNvPr id="15" name="Рисунок 14" descr="386984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4500570"/>
            <a:ext cx="1571636" cy="1615158"/>
          </a:xfrm>
          <a:prstGeom prst="rect">
            <a:avLst/>
          </a:prstGeom>
        </p:spPr>
      </p:pic>
      <p:pic>
        <p:nvPicPr>
          <p:cNvPr id="17" name="Рисунок 16" descr="kATbxGXi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306460">
            <a:off x="4618456" y="3767433"/>
            <a:ext cx="3046355" cy="3046355"/>
          </a:xfrm>
          <a:prstGeom prst="rect">
            <a:avLst/>
          </a:prstGeom>
        </p:spPr>
      </p:pic>
      <p:pic>
        <p:nvPicPr>
          <p:cNvPr id="18" name="Рисунок 17" descr="clipart-apelsi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7072330" y="4643446"/>
            <a:ext cx="1214446" cy="1307724"/>
          </a:xfrm>
          <a:prstGeom prst="rect">
            <a:avLst/>
          </a:prstGeom>
        </p:spPr>
      </p:pic>
      <p:pic>
        <p:nvPicPr>
          <p:cNvPr id="19" name="Рисунок 18" descr="яблоко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5857884" y="4929197"/>
            <a:ext cx="1370784" cy="1270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Осенние загадки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697427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	</a:t>
            </a:r>
            <a:r>
              <a:rPr lang="ru-RU" sz="2000" dirty="0" smtClean="0">
                <a:solidFill>
                  <a:schemeClr val="tx1"/>
                </a:solidFill>
              </a:rPr>
              <a:t>Кто всю ночь по крыше бьёт 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Да постукивает, 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И бормочет, и поёт, убаюкивает?</a:t>
            </a: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143248"/>
            <a:ext cx="57864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Листья желтые летят,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Падают, кружатся,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И под ноги просто так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Как ковер ложатся!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Что за желтый снегопад?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Это просто </a:t>
            </a:r>
            <a:r>
              <a:rPr lang="ru-RU" sz="2000" dirty="0" smtClean="0"/>
              <a:t>...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428868"/>
            <a:ext cx="464347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Дождь</a:t>
            </a:r>
            <a:endParaRPr lang="ru-RU" sz="20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5429264"/>
            <a:ext cx="1364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itchFamily="18" charset="0"/>
              </a:rPr>
              <a:t>Листопад</a:t>
            </a:r>
            <a:endParaRPr lang="ru-RU" sz="2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Лес разделся,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Неба просинь,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Это время года - ... </a:t>
            </a:r>
            <a:endParaRPr lang="ru-RU" sz="2000" dirty="0" smtClean="0"/>
          </a:p>
          <a:p>
            <a:endParaRPr lang="ru-RU" sz="2000" dirty="0" smtClean="0"/>
          </a:p>
          <a:p>
            <a:pPr>
              <a:spcBef>
                <a:spcPts val="0"/>
              </a:spcBef>
            </a:pPr>
            <a:r>
              <a:rPr lang="ru-RU" sz="2000" dirty="0"/>
              <a:t>Две сестры летом зелены,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	К </a:t>
            </a:r>
            <a:r>
              <a:rPr lang="ru-RU" sz="2000" dirty="0"/>
              <a:t>осени одна краснеет</a:t>
            </a:r>
            <a:r>
              <a:rPr lang="ru-RU" sz="2000" dirty="0" smtClean="0"/>
              <a:t>,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000" dirty="0"/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	Другая </a:t>
            </a:r>
            <a:r>
              <a:rPr lang="ru-RU" sz="2000" dirty="0"/>
              <a:t>чернеет</a:t>
            </a:r>
            <a:r>
              <a:rPr lang="ru-RU" sz="2000" dirty="0" smtClean="0"/>
              <a:t>.</a:t>
            </a:r>
          </a:p>
          <a:p>
            <a:pPr>
              <a:spcBef>
                <a:spcPts val="0"/>
              </a:spcBef>
              <a:buNone/>
            </a:pPr>
            <a:endParaRPr lang="ru-RU" sz="2000" dirty="0"/>
          </a:p>
          <a:p>
            <a:pPr>
              <a:spcBef>
                <a:spcPts val="0"/>
              </a:spcBef>
            </a:pPr>
            <a:r>
              <a:rPr lang="ru-RU" sz="2000" dirty="0"/>
              <a:t>Расселась барыня на грядке,</a:t>
            </a:r>
          </a:p>
          <a:p>
            <a:pPr indent="15875">
              <a:spcBef>
                <a:spcPts val="0"/>
              </a:spcBef>
              <a:buNone/>
            </a:pPr>
            <a:r>
              <a:rPr lang="ru-RU" sz="2000" dirty="0"/>
              <a:t>Оделась в пышные шелка.</a:t>
            </a:r>
          </a:p>
          <a:p>
            <a:pPr indent="15875">
              <a:spcBef>
                <a:spcPts val="0"/>
              </a:spcBef>
              <a:buNone/>
            </a:pPr>
            <a:r>
              <a:rPr lang="ru-RU" sz="2000" dirty="0"/>
              <a:t>Мы для неё готовим кадки</a:t>
            </a:r>
          </a:p>
          <a:p>
            <a:pPr indent="15875">
              <a:spcBef>
                <a:spcPts val="0"/>
              </a:spcBef>
              <a:buNone/>
            </a:pPr>
            <a:r>
              <a:rPr lang="ru-RU" sz="2000" dirty="0"/>
              <a:t>И крупной соли полмешка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2000240"/>
            <a:ext cx="21431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Осень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3571876"/>
            <a:ext cx="30003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Смородина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5357826"/>
            <a:ext cx="235745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Капуста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hlinkClick r:id="rId2"/>
              </a:rPr>
              <a:t>http://globuss24.ru/web/userfiles/image/doc/hello_html_30c8f06e.png</a:t>
            </a:r>
            <a:endParaRPr lang="ru-RU" sz="1100" dirty="0" smtClean="0">
              <a:solidFill>
                <a:schemeClr val="tx1"/>
              </a:solidFill>
            </a:endParaRPr>
          </a:p>
          <a:p>
            <a:r>
              <a:rPr lang="en-US" sz="1100" dirty="0" smtClean="0">
                <a:solidFill>
                  <a:schemeClr val="tx1"/>
                </a:solidFill>
                <a:hlinkClick r:id="rId3"/>
              </a:rPr>
              <a:t>https://openclipart.org/image/2400px/svg_to_png/169883/treestump2.png</a:t>
            </a:r>
            <a:endParaRPr lang="ru-RU" sz="1100" dirty="0" smtClean="0">
              <a:solidFill>
                <a:schemeClr val="tx1"/>
              </a:solidFill>
            </a:endParaRPr>
          </a:p>
          <a:p>
            <a:r>
              <a:rPr lang="en-US" sz="1100" dirty="0" smtClean="0">
                <a:solidFill>
                  <a:schemeClr val="tx1"/>
                </a:solidFill>
              </a:rPr>
              <a:t>http://s4.pic4you.ru/y2014/10-29/12216/4682642.png</a:t>
            </a:r>
            <a:endParaRPr lang="ru-RU" sz="1100" dirty="0" smtClean="0">
              <a:solidFill>
                <a:schemeClr val="tx1"/>
              </a:solidFill>
            </a:endParaRPr>
          </a:p>
          <a:p>
            <a:r>
              <a:rPr lang="en-US" sz="1100" dirty="0" smtClean="0">
                <a:solidFill>
                  <a:schemeClr val="tx1"/>
                </a:solidFill>
                <a:hlinkClick r:id="rId4"/>
              </a:rPr>
              <a:t>http://fulltienich.com/wp-content/uploads/2015/10/kak-postavit-apostrof-s-klaviaturyi-kompyutera.png</a:t>
            </a:r>
            <a:endParaRPr lang="ru-RU" sz="1100" dirty="0" smtClean="0">
              <a:solidFill>
                <a:schemeClr val="tx1"/>
              </a:solidFill>
            </a:endParaRPr>
          </a:p>
          <a:p>
            <a:r>
              <a:rPr lang="en-US" sz="1100" dirty="0" smtClean="0">
                <a:solidFill>
                  <a:schemeClr val="tx1"/>
                </a:solidFill>
                <a:hlinkClick r:id="rId5"/>
              </a:rPr>
              <a:t>http://4.bp.blogspot.com/-0YHZ0sS3LHA/UwSI5TcyE7I/AAAAAAAAEfI/k32vug3sSmw/s1600/ssSplash+%252874%2529.png</a:t>
            </a:r>
            <a:endParaRPr lang="ru-RU" sz="1100" dirty="0" smtClean="0">
              <a:solidFill>
                <a:schemeClr val="tx1"/>
              </a:solidFill>
            </a:endParaRPr>
          </a:p>
          <a:p>
            <a:r>
              <a:rPr lang="en-US" sz="1100" dirty="0" smtClean="0">
                <a:solidFill>
                  <a:schemeClr val="tx1"/>
                </a:solidFill>
                <a:hlinkClick r:id="rId6"/>
              </a:rPr>
              <a:t>https://ds03.infourok.ru/uploads/ex/022c/0000293b-2121b730/hello_html_d8ac7f.png</a:t>
            </a:r>
            <a:endParaRPr lang="ru-RU" sz="1100" dirty="0" smtClean="0">
              <a:solidFill>
                <a:schemeClr val="tx1"/>
              </a:solidFill>
            </a:endParaRPr>
          </a:p>
          <a:p>
            <a:r>
              <a:rPr lang="en-US" sz="1100" dirty="0" smtClean="0">
                <a:solidFill>
                  <a:schemeClr val="tx1"/>
                </a:solidFill>
                <a:hlinkClick r:id="rId7"/>
              </a:rPr>
              <a:t>http://www.clipartfinders.com/clipart/478/teacher-apple-clipart-panda-free-images-478605.png</a:t>
            </a:r>
            <a:endParaRPr lang="ru-RU" sz="1100" dirty="0" smtClean="0">
              <a:solidFill>
                <a:schemeClr val="tx1"/>
              </a:solidFill>
            </a:endParaRPr>
          </a:p>
          <a:p>
            <a:r>
              <a:rPr lang="en-US" sz="1100" dirty="0" smtClean="0">
                <a:solidFill>
                  <a:schemeClr val="tx1"/>
                </a:solidFill>
                <a:hlinkClick r:id="rId8"/>
              </a:rPr>
              <a:t>https://img-fotki.yandex.ru/get/4313/200418627.df/0_14d99a_532aff96_orig.png</a:t>
            </a:r>
            <a:endParaRPr lang="ru-RU" sz="11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  <a:hlinkClick r:id="rId9"/>
              </a:rPr>
              <a:t>http://img-fotki.yandex.ru/get/6611/16969765.71/0_698b3_bfc981f1_orig.png</a:t>
            </a:r>
            <a:endParaRPr lang="ru-RU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  <a:hlinkClick r:id="rId10"/>
              </a:rPr>
              <a:t>https://img-fotki.yandex.ru/get/5213/112265771.7d3/0_c3215_e81b6419_XL.png</a:t>
            </a:r>
            <a:endParaRPr lang="ru-RU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  <a:hlinkClick r:id="rId11"/>
              </a:rPr>
              <a:t>http://lenagold.ru/fon/clipart/m/mork/mork12.png</a:t>
            </a:r>
            <a:endParaRPr lang="ru-RU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  <a:hlinkClick r:id="rId12"/>
              </a:rPr>
              <a:t>http://pngimg.com/upload/small/cucumber_PNG12607.png</a:t>
            </a:r>
            <a:endParaRPr lang="ru-RU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  <a:hlinkClick r:id="rId13"/>
              </a:rPr>
              <a:t>http://borisova.3dn.ru/kartinki/owosi/svekla_red.gif</a:t>
            </a:r>
            <a:endParaRPr lang="ru-RU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  <a:hlinkClick r:id="rId14"/>
              </a:rPr>
              <a:t>http://picstons.ru/img/picture/Jun/20/8b322aae050100305a80235357b8fa7d/8.jpg</a:t>
            </a:r>
            <a:endParaRPr lang="ru-RU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  <a:hlinkClick r:id="rId15"/>
              </a:rPr>
              <a:t>http://pngimg.com/upload/cabbage_PNG8801.png</a:t>
            </a:r>
            <a:endParaRPr lang="ru-RU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  <a:hlinkClick r:id="rId16"/>
              </a:rPr>
              <a:t>http://citykey.net/images/review/860/38860/goroh-1.png</a:t>
            </a:r>
            <a:endParaRPr lang="ru-RU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  <a:hlinkClick r:id="rId17"/>
              </a:rPr>
              <a:t>http://pngimg.com/upload/lemon_PNG3880.png</a:t>
            </a:r>
            <a:endParaRPr lang="ru-RU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  <a:hlinkClick r:id="rId18"/>
              </a:rPr>
              <a:t>http://s3.pic4you.ru/allimage/y2013/10-02/12216/3869846.png</a:t>
            </a:r>
            <a:endParaRPr lang="ru-RU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  <a:hlinkClick r:id="rId19"/>
              </a:rPr>
              <a:t>http://www.playcast.ru/uploads/2016/06/26/19113364.png</a:t>
            </a:r>
            <a:endParaRPr lang="ru-RU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  <a:hlinkClick r:id="rId20"/>
              </a:rPr>
              <a:t>http://cliparts.co/cliparts/kAT/bxG/kATbxGXi4.png</a:t>
            </a:r>
            <a:endParaRPr lang="ru-RU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  <a:hlinkClick r:id="rId21"/>
              </a:rPr>
              <a:t>http://ramki-photoshop.ru/predmety/clipart-apelsin.png</a:t>
            </a:r>
            <a:endParaRPr lang="ru-RU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  <a:hlinkClick r:id="rId22"/>
              </a:rPr>
              <a:t>https://img-fotki.yandex.ru/get/6105/131624064.111/0_7e808_2a6cf264_S</a:t>
            </a:r>
            <a:endParaRPr lang="ru-RU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http://www.razumniki.ru/zagadki_pro_osen.html</a:t>
            </a:r>
            <a:endParaRPr lang="ru-RU" sz="1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РЕБУСЫ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оса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285992"/>
            <a:ext cx="2905108" cy="3168982"/>
          </a:xfrm>
        </p:spPr>
      </p:pic>
      <p:pic>
        <p:nvPicPr>
          <p:cNvPr id="6" name="Рисунок 5" descr="пен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714620"/>
            <a:ext cx="2837607" cy="27146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929190" y="-357214"/>
            <a:ext cx="114300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0" dirty="0" smtClean="0"/>
              <a:t>,</a:t>
            </a:r>
            <a:endParaRPr lang="ru-RU" sz="25000" dirty="0"/>
          </a:p>
        </p:txBody>
      </p:sp>
      <p:sp>
        <p:nvSpPr>
          <p:cNvPr id="10" name="TextBox 9"/>
          <p:cNvSpPr txBox="1"/>
          <p:nvPr/>
        </p:nvSpPr>
        <p:spPr>
          <a:xfrm>
            <a:off x="2928926" y="-428652"/>
            <a:ext cx="78581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0" dirty="0" smtClean="0"/>
              <a:t>,</a:t>
            </a:r>
            <a:endParaRPr lang="ru-RU" sz="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68264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571744"/>
            <a:ext cx="2062256" cy="2828789"/>
          </a:xfrm>
        </p:spPr>
      </p:pic>
      <p:sp>
        <p:nvSpPr>
          <p:cNvPr id="6" name="Прямоугольник 5"/>
          <p:cNvSpPr/>
          <p:nvPr/>
        </p:nvSpPr>
        <p:spPr>
          <a:xfrm>
            <a:off x="3500430" y="2644170"/>
            <a:ext cx="38576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тья</a:t>
            </a:r>
            <a:endParaRPr lang="ru-RU" sz="20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-285776"/>
            <a:ext cx="92869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0" dirty="0" smtClean="0"/>
              <a:t>,</a:t>
            </a:r>
            <a:endParaRPr lang="ru-RU" sz="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6632" y="-1251520"/>
            <a:ext cx="8686800" cy="838200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Содержимое 4" descr="рыба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2879" y="1377694"/>
            <a:ext cx="3654161" cy="2962052"/>
          </a:xfrm>
        </p:spPr>
      </p:pic>
      <p:sp>
        <p:nvSpPr>
          <p:cNvPr id="4" name="Прямоугольник 3"/>
          <p:cNvSpPr/>
          <p:nvPr/>
        </p:nvSpPr>
        <p:spPr>
          <a:xfrm>
            <a:off x="428596" y="500042"/>
            <a:ext cx="2643207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</a:t>
            </a:r>
            <a:endParaRPr lang="ru-RU" sz="25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4786322"/>
            <a:ext cx="4714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Ы = И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768" y="-1071594"/>
            <a:ext cx="986167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0" dirty="0" smtClean="0"/>
              <a:t>,</a:t>
            </a:r>
            <a:endParaRPr lang="ru-RU" sz="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ено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000240"/>
            <a:ext cx="2258138" cy="2571768"/>
          </a:xfrm>
        </p:spPr>
      </p:pic>
      <p:pic>
        <p:nvPicPr>
          <p:cNvPr id="7" name="Рисунок 6" descr="яблок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571744"/>
            <a:ext cx="1882486" cy="213192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71670" y="3071810"/>
            <a:ext cx="207170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20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86446" y="2643182"/>
            <a:ext cx="32146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рь</a:t>
            </a:r>
            <a:endParaRPr lang="ru-RU" sz="20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3108" y="-1071594"/>
            <a:ext cx="78581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0" dirty="0" smtClean="0"/>
              <a:t>,</a:t>
            </a:r>
            <a:endParaRPr lang="ru-RU" sz="25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858016" y="-1071594"/>
            <a:ext cx="71438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0" dirty="0" smtClean="0"/>
              <a:t>,</a:t>
            </a:r>
            <a:endParaRPr lang="ru-RU" sz="25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572396" y="-1071594"/>
            <a:ext cx="986167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0" dirty="0" smtClean="0"/>
              <a:t>,</a:t>
            </a:r>
            <a:endParaRPr lang="ru-RU" sz="25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072198" y="-1071594"/>
            <a:ext cx="986167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0" dirty="0" smtClean="0"/>
              <a:t>,</a:t>
            </a:r>
            <a:endParaRPr lang="ru-RU" sz="25000" dirty="0"/>
          </a:p>
        </p:txBody>
      </p:sp>
      <p:sp>
        <p:nvSpPr>
          <p:cNvPr id="22" name="Прямоугольник 21"/>
          <p:cNvSpPr/>
          <p:nvPr/>
        </p:nvSpPr>
        <p:spPr>
          <a:xfrm rot="10800000" flipV="1">
            <a:off x="5429256" y="-1071594"/>
            <a:ext cx="78581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0" dirty="0" smtClean="0"/>
              <a:t>,</a:t>
            </a:r>
            <a:endParaRPr lang="ru-RU" sz="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Содержимое 3" descr="клён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2908" y="2643182"/>
            <a:ext cx="2194373" cy="2071702"/>
          </a:xfrm>
        </p:spPr>
      </p:pic>
      <p:sp>
        <p:nvSpPr>
          <p:cNvPr id="5" name="Прямоугольник 4"/>
          <p:cNvSpPr/>
          <p:nvPr/>
        </p:nvSpPr>
        <p:spPr>
          <a:xfrm>
            <a:off x="1785918" y="2143117"/>
            <a:ext cx="32147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</a:t>
            </a:r>
            <a:endParaRPr lang="ru-RU" sz="20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адре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571744"/>
            <a:ext cx="3946641" cy="250033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500958" y="-1571660"/>
            <a:ext cx="78581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0" dirty="0" smtClean="0"/>
              <a:t>,</a:t>
            </a:r>
            <a:endParaRPr lang="ru-RU" sz="25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157833" y="-1571660"/>
            <a:ext cx="986167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0" dirty="0" smtClean="0"/>
              <a:t>,</a:t>
            </a:r>
            <a:endParaRPr lang="ru-RU" sz="25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786578" y="-1571660"/>
            <a:ext cx="986167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0" dirty="0" smtClean="0"/>
              <a:t>,</a:t>
            </a:r>
            <a:endParaRPr lang="ru-RU" sz="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 prstMaterial="flat"/>
        </p:spPr>
        <p:txBody>
          <a:bodyPr>
            <a:normAutofit/>
          </a:bodyPr>
          <a:lstStyle/>
          <a:p>
            <a:r>
              <a:rPr lang="ru-RU" sz="2000" dirty="0" smtClean="0"/>
              <a:t>Листья каких деревьев ты здесь видишь?</a:t>
            </a:r>
            <a:br>
              <a:rPr lang="ru-RU" sz="2000" dirty="0" smtClean="0"/>
            </a:br>
            <a:r>
              <a:rPr lang="ru-RU" sz="2000" dirty="0" smtClean="0"/>
              <a:t> Правильно расставь номера в табличке.</a:t>
            </a:r>
            <a:endParaRPr lang="ru-RU" sz="2000" dirty="0"/>
          </a:p>
        </p:txBody>
      </p:sp>
      <p:pic>
        <p:nvPicPr>
          <p:cNvPr id="4" name="Содержимое 3" descr="клён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2786058"/>
            <a:ext cx="2643206" cy="2300861"/>
          </a:xfrm>
        </p:spPr>
      </p:pic>
      <p:pic>
        <p:nvPicPr>
          <p:cNvPr id="5" name="Рисунок 4" descr="ду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2143116"/>
            <a:ext cx="2214578" cy="1660541"/>
          </a:xfrm>
          <a:prstGeom prst="rect">
            <a:avLst/>
          </a:prstGeom>
        </p:spPr>
      </p:pic>
      <p:pic>
        <p:nvPicPr>
          <p:cNvPr id="7" name="Рисунок 6" descr="берёз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93954" y="3735146"/>
            <a:ext cx="2029685" cy="2846154"/>
          </a:xfrm>
          <a:prstGeom prst="rect">
            <a:avLst/>
          </a:prstGeom>
        </p:spPr>
      </p:pic>
      <p:pic>
        <p:nvPicPr>
          <p:cNvPr id="8" name="Рисунок 7" descr="рябин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4286256"/>
            <a:ext cx="2928958" cy="2028248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886119" y="1643050"/>
          <a:ext cx="4686012" cy="928694"/>
        </p:xfrm>
        <a:graphic>
          <a:graphicData uri="http://schemas.openxmlformats.org/drawingml/2006/table">
            <a:tbl>
              <a:tblPr/>
              <a:tblGrid>
                <a:gridCol w="1171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1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43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3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берёза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дуб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клён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рябина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57488" y="60007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715272" y="385762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286248" y="514351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143900" y="614364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Определи, чего не хватает в каждом ряду? </a:t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2" y="1643050"/>
          <a:ext cx="7929619" cy="4786345"/>
        </p:xfrm>
        <a:graphic>
          <a:graphicData uri="http://schemas.openxmlformats.org/drawingml/2006/table">
            <a:tbl>
              <a:tblPr/>
              <a:tblGrid>
                <a:gridCol w="1901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7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7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7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7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7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7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7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7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7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Рисунок 7" descr="cabbage_PNG88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714488"/>
            <a:ext cx="928694" cy="828888"/>
          </a:xfrm>
          <a:prstGeom prst="rect">
            <a:avLst/>
          </a:prstGeom>
        </p:spPr>
      </p:pic>
      <p:pic>
        <p:nvPicPr>
          <p:cNvPr id="10" name="Рисунок 9" descr="огурец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1785926"/>
            <a:ext cx="1326534" cy="714530"/>
          </a:xfrm>
          <a:prstGeom prst="rect">
            <a:avLst/>
          </a:prstGeom>
        </p:spPr>
      </p:pic>
      <p:pic>
        <p:nvPicPr>
          <p:cNvPr id="11" name="Рисунок 10" descr="свёкл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36183">
            <a:off x="4264255" y="1672759"/>
            <a:ext cx="706906" cy="1084233"/>
          </a:xfrm>
          <a:prstGeom prst="rect">
            <a:avLst/>
          </a:prstGeom>
        </p:spPr>
      </p:pic>
      <p:pic>
        <p:nvPicPr>
          <p:cNvPr id="12" name="Рисунок 11" descr="морков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1643050"/>
            <a:ext cx="1018332" cy="867815"/>
          </a:xfrm>
          <a:prstGeom prst="rect">
            <a:avLst/>
          </a:prstGeom>
        </p:spPr>
      </p:pic>
      <p:pic>
        <p:nvPicPr>
          <p:cNvPr id="13" name="Рисунок 12" descr="реп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58082" y="1571612"/>
            <a:ext cx="1142448" cy="1143137"/>
          </a:xfrm>
          <a:prstGeom prst="rect">
            <a:avLst/>
          </a:prstGeom>
        </p:spPr>
      </p:pic>
      <p:pic>
        <p:nvPicPr>
          <p:cNvPr id="14" name="Рисунок 13" descr="cabbage_PNG88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2643182"/>
            <a:ext cx="928694" cy="828888"/>
          </a:xfrm>
          <a:prstGeom prst="rect">
            <a:avLst/>
          </a:prstGeom>
        </p:spPr>
      </p:pic>
      <p:pic>
        <p:nvPicPr>
          <p:cNvPr id="16" name="Рисунок 15" descr="cabbage_PNG88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3500438"/>
            <a:ext cx="928694" cy="828888"/>
          </a:xfrm>
          <a:prstGeom prst="rect">
            <a:avLst/>
          </a:prstGeom>
        </p:spPr>
      </p:pic>
      <p:pic>
        <p:nvPicPr>
          <p:cNvPr id="17" name="Рисунок 16" descr="cabbage_PNG88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5572140"/>
            <a:ext cx="928694" cy="828888"/>
          </a:xfrm>
          <a:prstGeom prst="rect">
            <a:avLst/>
          </a:prstGeom>
        </p:spPr>
      </p:pic>
      <p:pic>
        <p:nvPicPr>
          <p:cNvPr id="18" name="Рисунок 17" descr="реп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1538" y="4286256"/>
            <a:ext cx="1142448" cy="1143137"/>
          </a:xfrm>
          <a:prstGeom prst="rect">
            <a:avLst/>
          </a:prstGeom>
        </p:spPr>
      </p:pic>
      <p:pic>
        <p:nvPicPr>
          <p:cNvPr id="19" name="Рисунок 18" descr="реп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8" y="5429264"/>
            <a:ext cx="1142448" cy="1143137"/>
          </a:xfrm>
          <a:prstGeom prst="rect">
            <a:avLst/>
          </a:prstGeom>
        </p:spPr>
      </p:pic>
      <p:pic>
        <p:nvPicPr>
          <p:cNvPr id="20" name="Рисунок 19" descr="реп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7422" y="2357430"/>
            <a:ext cx="1142448" cy="1143137"/>
          </a:xfrm>
          <a:prstGeom prst="rect">
            <a:avLst/>
          </a:prstGeom>
        </p:spPr>
      </p:pic>
      <p:pic>
        <p:nvPicPr>
          <p:cNvPr id="21" name="Рисунок 20" descr="реп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0496" y="3357562"/>
            <a:ext cx="1142448" cy="1143137"/>
          </a:xfrm>
          <a:prstGeom prst="rect">
            <a:avLst/>
          </a:prstGeom>
        </p:spPr>
      </p:pic>
      <p:pic>
        <p:nvPicPr>
          <p:cNvPr id="22" name="Рисунок 21" descr="морков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2643182"/>
            <a:ext cx="1018332" cy="867815"/>
          </a:xfrm>
          <a:prstGeom prst="rect">
            <a:avLst/>
          </a:prstGeom>
        </p:spPr>
      </p:pic>
      <p:pic>
        <p:nvPicPr>
          <p:cNvPr id="24" name="Рисунок 23" descr="морков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3429000"/>
            <a:ext cx="1018332" cy="867815"/>
          </a:xfrm>
          <a:prstGeom prst="rect">
            <a:avLst/>
          </a:prstGeom>
        </p:spPr>
      </p:pic>
      <p:pic>
        <p:nvPicPr>
          <p:cNvPr id="25" name="Рисунок 24" descr="свёкл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36183">
            <a:off x="5764453" y="2530014"/>
            <a:ext cx="706906" cy="1084233"/>
          </a:xfrm>
          <a:prstGeom prst="rect">
            <a:avLst/>
          </a:prstGeom>
        </p:spPr>
      </p:pic>
      <p:pic>
        <p:nvPicPr>
          <p:cNvPr id="26" name="Рисунок 25" descr="свёкл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36183">
            <a:off x="2835496" y="5458972"/>
            <a:ext cx="706906" cy="1084233"/>
          </a:xfrm>
          <a:prstGeom prst="rect">
            <a:avLst/>
          </a:prstGeom>
        </p:spPr>
      </p:pic>
      <p:pic>
        <p:nvPicPr>
          <p:cNvPr id="27" name="Рисунок 26" descr="свёкл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36183">
            <a:off x="7407527" y="4458840"/>
            <a:ext cx="706906" cy="1084233"/>
          </a:xfrm>
          <a:prstGeom prst="rect">
            <a:avLst/>
          </a:prstGeom>
        </p:spPr>
      </p:pic>
      <p:pic>
        <p:nvPicPr>
          <p:cNvPr id="28" name="Рисунок 27" descr="огурец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643314"/>
            <a:ext cx="1326534" cy="714530"/>
          </a:xfrm>
          <a:prstGeom prst="rect">
            <a:avLst/>
          </a:prstGeom>
        </p:spPr>
      </p:pic>
      <p:pic>
        <p:nvPicPr>
          <p:cNvPr id="29" name="Рисунок 28" descr="огурец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4572008"/>
            <a:ext cx="1326534" cy="714530"/>
          </a:xfrm>
          <a:prstGeom prst="rect">
            <a:avLst/>
          </a:prstGeom>
        </p:spPr>
      </p:pic>
      <p:pic>
        <p:nvPicPr>
          <p:cNvPr id="30" name="Рисунок 29" descr="огурец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5500702"/>
            <a:ext cx="1326534" cy="714530"/>
          </a:xfrm>
          <a:prstGeom prst="rect">
            <a:avLst/>
          </a:prstGeom>
        </p:spPr>
      </p:pic>
      <p:pic>
        <p:nvPicPr>
          <p:cNvPr id="31" name="Рисунок 30" descr="морков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4572008"/>
            <a:ext cx="1018332" cy="867815"/>
          </a:xfrm>
          <a:prstGeom prst="rect">
            <a:avLst/>
          </a:prstGeom>
        </p:spPr>
      </p:pic>
      <p:sp>
        <p:nvSpPr>
          <p:cNvPr id="32" name="Содержимое 31"/>
          <p:cNvSpPr>
            <a:spLocks noGrp="1"/>
          </p:cNvSpPr>
          <p:nvPr>
            <p:ph idx="1"/>
          </p:nvPr>
        </p:nvSpPr>
        <p:spPr>
          <a:xfrm>
            <a:off x="107504" y="7461448"/>
            <a:ext cx="8686800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Какой предмет лишний?</a:t>
            </a:r>
            <a:endParaRPr lang="ru-RU" sz="2000" dirty="0"/>
          </a:p>
        </p:txBody>
      </p:sp>
      <p:pic>
        <p:nvPicPr>
          <p:cNvPr id="4" name="Содержимое 3" descr="cabbage_PNG880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4349" y="1500174"/>
            <a:ext cx="1643074" cy="1792444"/>
          </a:xfrm>
        </p:spPr>
      </p:pic>
      <p:pic>
        <p:nvPicPr>
          <p:cNvPr id="5" name="Рисунок 4" descr="реп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000372"/>
            <a:ext cx="2428892" cy="2430355"/>
          </a:xfrm>
          <a:prstGeom prst="rect">
            <a:avLst/>
          </a:prstGeom>
        </p:spPr>
      </p:pic>
      <p:pic>
        <p:nvPicPr>
          <p:cNvPr id="6" name="Рисунок 5" descr="морков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928670"/>
            <a:ext cx="2714644" cy="2313401"/>
          </a:xfrm>
          <a:prstGeom prst="rect">
            <a:avLst/>
          </a:prstGeom>
        </p:spPr>
      </p:pic>
      <p:pic>
        <p:nvPicPr>
          <p:cNvPr id="7" name="Рисунок 6" descr="огурец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1928802"/>
            <a:ext cx="2277052" cy="1103896"/>
          </a:xfrm>
          <a:prstGeom prst="rect">
            <a:avLst/>
          </a:prstGeom>
        </p:spPr>
      </p:pic>
      <p:pic>
        <p:nvPicPr>
          <p:cNvPr id="9" name="Рисунок 8" descr="свёкла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496" y="3214686"/>
            <a:ext cx="2286016" cy="3207439"/>
          </a:xfrm>
          <a:prstGeom prst="rect">
            <a:avLst/>
          </a:prstGeom>
        </p:spPr>
      </p:pic>
      <p:pic>
        <p:nvPicPr>
          <p:cNvPr id="10" name="Рисунок 9" descr="goroh-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6578" y="3214686"/>
            <a:ext cx="1916731" cy="2984120"/>
          </a:xfrm>
          <a:prstGeom prst="rect">
            <a:avLst/>
          </a:prstGeom>
        </p:spPr>
      </p:pic>
      <p:pic>
        <p:nvPicPr>
          <p:cNvPr id="11" name="Рисунок 10" descr="яблоко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00298" y="4509171"/>
            <a:ext cx="1428760" cy="161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344</TotalTime>
  <Words>181</Words>
  <Application>Microsoft Office PowerPoint</Application>
  <PresentationFormat>Экран (4:3)</PresentationFormat>
  <Paragraphs>81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</vt:lpstr>
      <vt:lpstr>Franklin Gothic Book</vt:lpstr>
      <vt:lpstr>Franklin Gothic Medium</vt:lpstr>
      <vt:lpstr>Wingdings 2</vt:lpstr>
      <vt:lpstr>Трек</vt:lpstr>
      <vt:lpstr>Презентация PowerPoint</vt:lpstr>
      <vt:lpstr>РЕБУСЫ</vt:lpstr>
      <vt:lpstr>Презентация PowerPoint</vt:lpstr>
      <vt:lpstr>Презентация PowerPoint</vt:lpstr>
      <vt:lpstr>Презентация PowerPoint</vt:lpstr>
      <vt:lpstr>Презентация PowerPoint</vt:lpstr>
      <vt:lpstr>Листья каких деревьев ты здесь видишь?  Правильно расставь номера в табличке.</vt:lpstr>
      <vt:lpstr>Определи, чего не хватает в каждом ряду?  </vt:lpstr>
      <vt:lpstr>Какой предмет лишний?</vt:lpstr>
      <vt:lpstr>Проведи две линии и раздели прямоугольник на 4 части так,  чтобы в каждой из них оказались морковь, огурец и свекла.</vt:lpstr>
      <vt:lpstr>Назови фрукты и овощи которые не попали в корзинку.</vt:lpstr>
      <vt:lpstr>Осенние загадки</vt:lpstr>
      <vt:lpstr>Презентация PowerPoint</vt:lpstr>
      <vt:lpstr>Используемые источники: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РЕБУСЫ  И  ГОЛОВОЛОМКИ «Осень»</dc:title>
  <dc:creator>User</dc:creator>
  <cp:lastModifiedBy>Валерия</cp:lastModifiedBy>
  <cp:revision>35</cp:revision>
  <dcterms:created xsi:type="dcterms:W3CDTF">2016-10-08T15:23:08Z</dcterms:created>
  <dcterms:modified xsi:type="dcterms:W3CDTF">2016-10-14T09:54:25Z</dcterms:modified>
</cp:coreProperties>
</file>