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1" r:id="rId3"/>
    <p:sldId id="272" r:id="rId4"/>
    <p:sldId id="260" r:id="rId5"/>
    <p:sldId id="262" r:id="rId6"/>
    <p:sldId id="263" r:id="rId7"/>
    <p:sldId id="268" r:id="rId8"/>
    <p:sldId id="267" r:id="rId9"/>
    <p:sldId id="265" r:id="rId10"/>
    <p:sldId id="266" r:id="rId11"/>
    <p:sldId id="264" r:id="rId12"/>
    <p:sldId id="269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8/104/917/104917563_4979214_QUqKhFlToM8.jpg" TargetMode="External"/><Relationship Id="rId7" Type="http://schemas.openxmlformats.org/officeDocument/2006/relationships/hyperlink" Target="https://fs00.infourok.ru/images/doc/60/74257/hello_html_m111c4307.jpg" TargetMode="External"/><Relationship Id="rId2" Type="http://schemas.openxmlformats.org/officeDocument/2006/relationships/hyperlink" Target="http://www.znannya.org/images/elearning-tools/6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Ujn6HwltHbg/UUQRECHuPfI/AAAAAAAAAX8/0nTEiNAwkxQ/s1600/jcyLTllNz.jpg" TargetMode="External"/><Relationship Id="rId5" Type="http://schemas.openxmlformats.org/officeDocument/2006/relationships/hyperlink" Target="http://diycraft.ru/wp-content/uploads/2014/12/listhgf9.jpg" TargetMode="External"/><Relationship Id="rId4" Type="http://schemas.openxmlformats.org/officeDocument/2006/relationships/hyperlink" Target="http://previews.123rf.com/images/nete/nete1109/nete110900016/10487019-Red-green-and-orange-maple-leaves-Vector-illustration--Stock-Vecto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4966320" cy="936103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Международный конкурс педагогического мастерства «Осень золотая»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7406640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</a:t>
            </a:r>
            <a:r>
              <a:rPr lang="ru-RU" dirty="0" smtClean="0"/>
              <a:t>урока по </a:t>
            </a:r>
            <a:r>
              <a:rPr lang="ru-RU" dirty="0" smtClean="0"/>
              <a:t>живописи </a:t>
            </a:r>
          </a:p>
          <a:p>
            <a:r>
              <a:rPr lang="ru-RU" sz="7100" dirty="0" smtClean="0"/>
              <a:t>«Кленовые листья»</a:t>
            </a:r>
          </a:p>
          <a:p>
            <a:pPr algn="r"/>
            <a:r>
              <a:rPr lang="ru-RU" sz="2800" dirty="0" smtClean="0"/>
              <a:t>Девяткова Елена Сергеевна</a:t>
            </a:r>
          </a:p>
          <a:p>
            <a:pPr algn="r"/>
            <a:r>
              <a:rPr lang="ru-RU" sz="2800" dirty="0" smtClean="0"/>
              <a:t>Преподаватель</a:t>
            </a:r>
          </a:p>
          <a:p>
            <a:pPr algn="r"/>
            <a:r>
              <a:rPr lang="ru-RU" sz="2800" dirty="0" smtClean="0"/>
              <a:t>МАУ ДО «Детская школа искусств» город Чернушка Пермский </a:t>
            </a:r>
            <a:r>
              <a:rPr lang="ru-RU" sz="2800" dirty="0" smtClean="0"/>
              <a:t>край</a:t>
            </a:r>
            <a:endParaRPr lang="ru-RU" sz="2800" dirty="0" smtClean="0"/>
          </a:p>
          <a:p>
            <a:pPr algn="ctr"/>
            <a:r>
              <a:rPr lang="ru-RU" sz="2800" dirty="0" smtClean="0"/>
              <a:t>2016 год</a:t>
            </a:r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987824" cy="182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Насыщенность. Рассмотрим растяжку от насыщенного до приглушённой вариации красного.</a:t>
            </a:r>
            <a:endParaRPr lang="ru-RU" sz="3600" dirty="0"/>
          </a:p>
        </p:txBody>
      </p:sp>
      <p:pic>
        <p:nvPicPr>
          <p:cNvPr id="4" name="Содержимое 3" descr="krasnye-platya-dlya-podruzhek-nevesty-ottenki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819711" cy="2357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Насыщенность. Выполним растяжку от насыщенного до приглушённой вариации красного</a:t>
            </a:r>
            <a:endParaRPr lang="ru-RU" sz="3600" dirty="0"/>
          </a:p>
        </p:txBody>
      </p:sp>
      <p:pic>
        <p:nvPicPr>
          <p:cNvPr id="6" name="Содержимое 5" descr="jcyLTllN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682145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Попробуйте выполнить растяжку от насыщенного до приглушённой вариации жёлтого</a:t>
            </a:r>
            <a:endParaRPr lang="ru-RU" sz="3600" dirty="0"/>
          </a:p>
        </p:txBody>
      </p:sp>
      <p:pic>
        <p:nvPicPr>
          <p:cNvPr id="6" name="Содержимое 5" descr="3821743_stock-photo-maple-le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432048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Попробуйте выполнить растяжку от светлого к тёмно зелёному на кленовом листе.</a:t>
            </a:r>
            <a:endParaRPr lang="ru-RU" dirty="0"/>
          </a:p>
        </p:txBody>
      </p:sp>
      <p:pic>
        <p:nvPicPr>
          <p:cNvPr id="4" name="Содержимое 3" descr="kl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55030"/>
            <a:ext cx="4561796" cy="4493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>
                <a:hlinkClick r:id="rId2"/>
              </a:rPr>
              <a:t>http://www.znannya.org/images/elearning-tools/624.jpg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http://img1.liveinternet.ru/images/attach/c/8/104/917/104917563_4979214_QUqKhFlToM8.jpg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http://previews.123rf.com/images/nete/nete1109/nete110900016/10487019-Red-green-and-orange-maple-leaves-Vector-illustration--Stock-Vector.jpg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http://diycraft.ru/wp-content/uploads/2014/12/listhgf9.jpg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http://4.bp.blogspot.com/-Ujn6HwltHbg/UUQRECHuPfI/AAAAAAAAAX8/0nTEiNAwkxQ/s1600/jcyLTllNz.jpg</a:t>
            </a:r>
            <a:endParaRPr lang="ru-RU" sz="1200" dirty="0" smtClean="0"/>
          </a:p>
          <a:p>
            <a:r>
              <a:rPr lang="en-US" sz="1200" dirty="0" smtClean="0"/>
              <a:t>http://bridetobride.ru/sites/default/files/field/image/krasnye-platya-dlya-podruzhek-nevesty-ottenki_0.jpg 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https://fs00.infourok.ru/images/doc/60/74257/hello_html_m111c4307.jpg</a:t>
            </a:r>
            <a:endParaRPr lang="ru-RU" sz="1200" dirty="0" smtClean="0"/>
          </a:p>
          <a:p>
            <a:r>
              <a:rPr lang="en-US" sz="1200" dirty="0" smtClean="0"/>
              <a:t>http://s1.1zoom.ru/big3/895/Autumn_Forests_Roads_469226.jpg</a:t>
            </a:r>
            <a:endParaRPr lang="ru-RU" sz="12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: Познакомить детей с тремя основными свойствами цвета «Цветовой тон», «Насыщенность», «Светлота».</a:t>
            </a:r>
          </a:p>
          <a:p>
            <a:r>
              <a:rPr lang="ru-RU" dirty="0" smtClean="0"/>
              <a:t>Задачи: Научить составлять сложные цвета, воспитать чувство прекрасного при наблюдении за осенней природой, развить наблюдательность.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368152"/>
          </a:xfrm>
        </p:spPr>
        <p:txBody>
          <a:bodyPr>
            <a:noAutofit/>
          </a:bodyPr>
          <a:lstStyle/>
          <a:p>
            <a:r>
              <a:rPr lang="ru-RU" sz="2300" dirty="0" smtClean="0"/>
              <a:t>Посмотрите какая красивая осень, сколько в ней красок, цвета и света. Художники всего мира пытаются её изобразить! А вы хотите научиться? Тогда нам нужно начать с самого малого.  Начать знакомиться с характеристикой цвета. Тремя основными свойствами цвета.</a:t>
            </a:r>
            <a:endParaRPr lang="ru-RU" sz="2300" dirty="0"/>
          </a:p>
        </p:txBody>
      </p:sp>
      <p:pic>
        <p:nvPicPr>
          <p:cNvPr id="4" name="Содержимое 3" descr="Autumn_Forests_Roads_469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755284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цвета. Три основных свойства цвета</a:t>
            </a:r>
            <a:endParaRPr lang="ru-RU" dirty="0"/>
          </a:p>
        </p:txBody>
      </p:sp>
      <p:pic>
        <p:nvPicPr>
          <p:cNvPr id="4" name="Содержимое 3" descr="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7542005" cy="3312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Выполнение рисунка кленового листа</a:t>
            </a:r>
            <a:endParaRPr lang="ru-RU" dirty="0"/>
          </a:p>
        </p:txBody>
      </p:sp>
      <p:pic>
        <p:nvPicPr>
          <p:cNvPr id="4" name="Содержимое 3" descr="104917563_4979214_QUqKhFlTo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6297637" cy="4493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Выбираем цветовой фон. </a:t>
            </a:r>
            <a:endParaRPr lang="ru-RU" dirty="0"/>
          </a:p>
        </p:txBody>
      </p:sp>
      <p:pic>
        <p:nvPicPr>
          <p:cNvPr id="4" name="Содержимое 3" descr="10487019-Red-green-and-orange-maple-leaves-Vector-illustration--Stock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5"/>
            <a:ext cx="5760640" cy="4316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Например: Красный.</a:t>
            </a:r>
            <a:endParaRPr lang="ru-RU" dirty="0"/>
          </a:p>
        </p:txBody>
      </p:sp>
      <p:pic>
        <p:nvPicPr>
          <p:cNvPr id="4" name="Содержимое 3" descr="6ir6KG6M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788178" cy="4696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Светлота. Рассмотрим растяжку от светлого к тёмно красному.</a:t>
            </a:r>
            <a:endParaRPr lang="ru-RU" dirty="0"/>
          </a:p>
        </p:txBody>
      </p:sp>
      <p:pic>
        <p:nvPicPr>
          <p:cNvPr id="4" name="Содержимое 3" descr="mo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8325" y="1581150"/>
            <a:ext cx="6692900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Светлота. Выполним растяжку от светлого к тёмно красному на кленовом листе.</a:t>
            </a:r>
            <a:endParaRPr lang="ru-RU" dirty="0"/>
          </a:p>
        </p:txBody>
      </p:sp>
      <p:pic>
        <p:nvPicPr>
          <p:cNvPr id="6" name="Содержимое 5" descr="listhg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844824"/>
            <a:ext cx="3171199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229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Corbel</vt:lpstr>
      <vt:lpstr>Gill Sans MT</vt:lpstr>
      <vt:lpstr>Verdana</vt:lpstr>
      <vt:lpstr>Wingdings 2</vt:lpstr>
      <vt:lpstr>Солнцестояние</vt:lpstr>
      <vt:lpstr>Международный конкурс педагогического мастерства «Осень золотая»</vt:lpstr>
      <vt:lpstr>Презентация PowerPoint</vt:lpstr>
      <vt:lpstr>Посмотрите какая красивая осень, сколько в ней красок, цвета и света. Художники всего мира пытаются её изобразить! А вы хотите научиться? Тогда нам нужно начать с самого малого.  Начать знакомиться с характеристикой цвета. Тремя основными свойствами цвета.</vt:lpstr>
      <vt:lpstr>Характеристика цвета. Три основных свойства цвета</vt:lpstr>
      <vt:lpstr>Выполнение рисунка кленового листа</vt:lpstr>
      <vt:lpstr>1 Выбираем цветовой фон. </vt:lpstr>
      <vt:lpstr>Например: Красный.</vt:lpstr>
      <vt:lpstr>Светлота. Рассмотрим растяжку от светлого к тёмно красному.</vt:lpstr>
      <vt:lpstr>Светлота. Выполним растяжку от светлого к тёмно красному на кленовом листе.</vt:lpstr>
      <vt:lpstr>Насыщенность. Рассмотрим растяжку от насыщенного до приглушённой вариации красного.</vt:lpstr>
      <vt:lpstr>Насыщенность. Выполним растяжку от насыщенного до приглушённой вариации красного</vt:lpstr>
      <vt:lpstr>Попробуйте выполнить растяжку от насыщенного до приглушённой вариации жёлтого</vt:lpstr>
      <vt:lpstr>Попробуйте выполнить растяжку от светлого к тёмно зелёному на кленовом листе.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конкурс педагогического мастерства «Осень золотая»</dc:title>
  <dc:creator>Сергеевич</dc:creator>
  <cp:lastModifiedBy>Валерия</cp:lastModifiedBy>
  <cp:revision>15</cp:revision>
  <dcterms:created xsi:type="dcterms:W3CDTF">2016-10-10T11:40:57Z</dcterms:created>
  <dcterms:modified xsi:type="dcterms:W3CDTF">2016-10-16T06:55:40Z</dcterms:modified>
</cp:coreProperties>
</file>