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0" r:id="rId5"/>
    <p:sldId id="264" r:id="rId6"/>
    <p:sldId id="261" r:id="rId7"/>
    <p:sldId id="262" r:id="rId8"/>
    <p:sldId id="263" r:id="rId9"/>
    <p:sldId id="268" r:id="rId10"/>
    <p:sldId id="266" r:id="rId11"/>
    <p:sldId id="265" r:id="rId12"/>
    <p:sldId id="267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8" y="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9F10E-46DF-4BE2-BB1D-29DBF7564950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C1CC7-2896-43BC-A7B6-D7306E7B91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169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908CC-7FE9-4035-ACA4-F7E2FEE1B27B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1CDB5-6597-4F43-BC61-4243AC9EC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313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7C003-D4EE-40F6-B4F3-8E6A16899AA0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A0300-C10D-4E45-8EF9-D946723A66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65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FE2C-E7C2-42C4-B438-53D14A6EE1C8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6EFC9-37FF-4578-8C39-24F8D63C4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2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E3588-9EBA-4EFA-A113-8C21C8E7E8F8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6685-BC66-4A88-A9F3-1BF644AA5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04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3EBF-6B2A-4F8D-BEE9-D877BA285F4E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70493-27A3-49FA-9AA9-F56AA1472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19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EE24B-7FCA-4183-B495-F06D651399DA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DE68C-2213-4F21-83F0-F8E1BFA64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86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C20EE-8907-41C9-ACA6-4E036FFA57A5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E2D9F-E795-4B23-B5F2-0B79F236F7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40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C0291-9D61-4C8B-834A-485AC26B5832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6656D-6223-4989-8F59-8E63CF73B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48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D19AB-9F7B-442D-92F4-60B330FA4CE4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D38D7-C196-403A-999B-1E00EBD917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381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78DE3-E11C-4268-AF5F-A9C70BACED15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86CED-966C-476A-B399-1CA3DF2C11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1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459253E-749E-4326-9745-45CBDA7B229F}" type="datetimeFigureOut">
              <a:rPr lang="ru-RU"/>
              <a:pPr>
                <a:defRPr/>
              </a:pPr>
              <a:t>23.10.2016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F925B4-34C6-4024-8C38-24429DEFE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vatanplus.com/files/resources/original/56c4dbfe05181152f0fb5845.png" TargetMode="External"/><Relationship Id="rId2" Type="http://schemas.openxmlformats.org/officeDocument/2006/relationships/hyperlink" Target="http://4.bp.blogspot.com/-xxATZOoOKdA/T7K0R0EXAmI/AAAAAAAADDg/s-diNKmxK_o/s1600/marina-zaharova+osenni-buket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mg-fotki.yandex.ru/get/16122/30382206.94/0_bea70_ee49b81c_ori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4248472" cy="2074242"/>
          </a:xfrm>
        </p:spPr>
        <p:txBody>
          <a:bodyPr/>
          <a:lstStyle/>
          <a:p>
            <a:r>
              <a:rPr lang="ru-RU" sz="2400" dirty="0">
                <a:solidFill>
                  <a:srgbClr val="FF0000"/>
                </a:solidFill>
                <a:latin typeface="Arial Black" pitchFamily="34" charset="0"/>
              </a:rPr>
              <a:t>« Осенний 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натюрморт»</a:t>
            </a:r>
            <a:b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АППЛИКАЦИЯ</a:t>
            </a:r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разработка урока  ИЗО  для младших классов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0" y="2332037"/>
            <a:ext cx="5709320" cy="4525963"/>
          </a:xfrm>
        </p:spPr>
        <p:txBody>
          <a:bodyPr/>
          <a:lstStyle/>
          <a:p>
            <a:pPr marL="0" indent="0" algn="r">
              <a:buNone/>
            </a:pPr>
            <a:r>
              <a:rPr lang="ru-RU" sz="2400" b="1" dirty="0" smtClean="0"/>
              <a:t> </a:t>
            </a:r>
            <a:r>
              <a:rPr lang="ru-RU" sz="2400" b="1" dirty="0"/>
              <a:t>Исхакова Райхана Габдулловна,</a:t>
            </a:r>
            <a:endParaRPr lang="ru-RU" sz="2400" dirty="0"/>
          </a:p>
          <a:p>
            <a:pPr marL="0" indent="0" algn="r">
              <a:buNone/>
            </a:pPr>
            <a:r>
              <a:rPr lang="ru-RU" sz="2400" b="1" dirty="0"/>
              <a:t>Муниципальное общеобразовательное учреждение</a:t>
            </a:r>
            <a:endParaRPr lang="ru-RU" sz="2400" dirty="0"/>
          </a:p>
          <a:p>
            <a:pPr marL="0" indent="0" algn="r">
              <a:buNone/>
            </a:pPr>
            <a:r>
              <a:rPr lang="ru-RU" sz="2400" b="1" dirty="0"/>
              <a:t> « Средняя общеобразовательная школа №24 с углубленным изучением иностранных языков» </a:t>
            </a:r>
            <a:endParaRPr lang="ru-RU" sz="2400" dirty="0"/>
          </a:p>
          <a:p>
            <a:pPr marL="0" indent="0" algn="r">
              <a:buNone/>
            </a:pPr>
            <a:r>
              <a:rPr lang="ru-RU" sz="2400" b="1" dirty="0"/>
              <a:t>г. Салават, Республика Башкортостан,</a:t>
            </a:r>
            <a:endParaRPr lang="ru-RU" sz="2400" dirty="0"/>
          </a:p>
          <a:p>
            <a:pPr marL="0" indent="0" algn="r">
              <a:buNone/>
            </a:pPr>
            <a:r>
              <a:rPr lang="ru-RU" sz="2400" b="1" dirty="0"/>
              <a:t>учитель изобразительного искусства  высшей категории.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1026" name="Picture 2" descr="C:\Documents and Settings\Admin\Рабочий стол\конкурс аппликация\Рисунок 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3863" r="7207" b="14984"/>
          <a:stretch/>
        </p:blipFill>
        <p:spPr bwMode="auto">
          <a:xfrm>
            <a:off x="755576" y="2636912"/>
            <a:ext cx="2460383" cy="33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640"/>
            <a:ext cx="3396030" cy="207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05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655" y="2030"/>
            <a:ext cx="8229600" cy="1143000"/>
          </a:xfrm>
        </p:spPr>
        <p:txBody>
          <a:bodyPr/>
          <a:lstStyle/>
          <a:p>
            <a:r>
              <a:rPr lang="ru-RU" sz="2800" b="1" u="sng" dirty="0"/>
              <a:t>Вот такие работы мы создаем на уроках </a:t>
            </a:r>
          </a:p>
        </p:txBody>
      </p:sp>
      <p:pic>
        <p:nvPicPr>
          <p:cNvPr id="5" name="Рисунок 4" descr="C:\Documents and Settings\Admin\Рабочий стол\конкурс аппликация\Рисунок 8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9" b="12357"/>
          <a:stretch/>
        </p:blipFill>
        <p:spPr bwMode="auto">
          <a:xfrm>
            <a:off x="2051720" y="830808"/>
            <a:ext cx="4559300" cy="56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01208"/>
            <a:ext cx="1066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981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" b="11269"/>
          <a:stretch/>
        </p:blipFill>
        <p:spPr bwMode="auto">
          <a:xfrm>
            <a:off x="1979712" y="332656"/>
            <a:ext cx="4622137" cy="562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Documents and Settings\Admin\Рабочий стол\УРОКИ ИЗО\шщ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229200"/>
            <a:ext cx="1066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41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" b="10375"/>
          <a:stretch/>
        </p:blipFill>
        <p:spPr bwMode="auto">
          <a:xfrm>
            <a:off x="1979712" y="116632"/>
            <a:ext cx="46810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581128"/>
            <a:ext cx="1066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042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54150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5301208"/>
            <a:ext cx="3971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Марина Заварова "Осенний букет".</a:t>
            </a:r>
          </a:p>
        </p:txBody>
      </p:sp>
    </p:spTree>
    <p:extLst>
      <p:ext uri="{BB962C8B-B14F-4D97-AF65-F5344CB8AC3E}">
        <p14:creationId xmlns:p14="http://schemas.microsoft.com/office/powerpoint/2010/main" val="1096687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Интернет-картинки: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>
                <a:hlinkClick r:id="rId2"/>
              </a:rPr>
              <a:t>http://4.bp.blogspot.com/-</a:t>
            </a:r>
            <a:r>
              <a:rPr lang="en-US" sz="1400" dirty="0" smtClean="0">
                <a:hlinkClick r:id="rId2"/>
              </a:rPr>
              <a:t>xxATZOoOKdA/T7K0R0EXAmI/AAAAAAAADDg/s-diNKmxK_o/s1600/marina-zaharova+osenni-buket.jpg</a:t>
            </a:r>
            <a:endParaRPr lang="ru-RU" sz="1400" dirty="0" smtClean="0"/>
          </a:p>
          <a:p>
            <a:r>
              <a:rPr lang="en-US" sz="1400" dirty="0" smtClean="0">
                <a:hlinkClick r:id="rId3"/>
              </a:rPr>
              <a:t>https</a:t>
            </a:r>
            <a:r>
              <a:rPr lang="en-US" sz="1400" dirty="0">
                <a:hlinkClick r:id="rId3"/>
              </a:rPr>
              <a:t>://</a:t>
            </a:r>
            <a:r>
              <a:rPr lang="en-US" sz="1400" dirty="0" smtClean="0">
                <a:hlinkClick r:id="rId3"/>
              </a:rPr>
              <a:t>avatanplus.com/files/resources/original/56c4dbfe05181152f0fb5845.png</a:t>
            </a:r>
            <a:endParaRPr lang="ru-RU" sz="1400" dirty="0" smtClean="0"/>
          </a:p>
          <a:p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img-fotki.yandex.ru/get/16122/30382206.94/0_bea70_ee49b81c_orig</a:t>
            </a:r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277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/>
              <a:t> Эта работа  будет интересна детям младших классов,  ученикам среднего звена. Ваза выполнена в авторской технике исполнения- наклеивание  мелких деталей (копеечек). В других аппликациях можно вазу заменить  на корзину. </a:t>
            </a:r>
          </a:p>
        </p:txBody>
      </p:sp>
      <p:pic>
        <p:nvPicPr>
          <p:cNvPr id="2052" name="Picture 4" descr="C:\Documents and Settings\Admin\Рабочий стол\УРОКИ ИЗО\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13820"/>
            <a:ext cx="1996988" cy="19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846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Этапы работы </a:t>
            </a:r>
            <a:r>
              <a:rPr lang="ru-RU" b="1" i="1" dirty="0" smtClean="0"/>
              <a:t>над аппликацией</a:t>
            </a:r>
            <a:endParaRPr lang="ru-RU" dirty="0" smtClean="0"/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/>
              <a:t>1.Необходимо</a:t>
            </a:r>
            <a:r>
              <a:rPr lang="ru-RU" dirty="0"/>
              <a:t> : </a:t>
            </a:r>
          </a:p>
          <a:p>
            <a:pPr lvl="0"/>
            <a:r>
              <a:rPr lang="ru-RU" dirty="0"/>
              <a:t>Набор цветной бумаги.</a:t>
            </a:r>
          </a:p>
          <a:p>
            <a:pPr lvl="0"/>
            <a:r>
              <a:rPr lang="ru-RU" dirty="0"/>
              <a:t>Цветной картон для </a:t>
            </a:r>
            <a:endParaRPr lang="ru-RU" dirty="0" smtClean="0"/>
          </a:p>
          <a:p>
            <a:pPr marL="0" lvl="0" indent="0">
              <a:buNone/>
            </a:pPr>
            <a:r>
              <a:rPr lang="ru-RU" dirty="0" smtClean="0"/>
              <a:t>фона </a:t>
            </a:r>
            <a:r>
              <a:rPr lang="ru-RU" dirty="0"/>
              <a:t>картины.</a:t>
            </a:r>
          </a:p>
          <a:p>
            <a:pPr lvl="0"/>
            <a:r>
              <a:rPr lang="ru-RU" dirty="0"/>
              <a:t>Клей.</a:t>
            </a:r>
          </a:p>
          <a:p>
            <a:pPr lvl="0"/>
            <a:r>
              <a:rPr lang="ru-RU" dirty="0"/>
              <a:t>Ножницы.</a:t>
            </a:r>
          </a:p>
          <a:p>
            <a:pPr lvl="0"/>
            <a:r>
              <a:rPr lang="ru-RU" dirty="0"/>
              <a:t>Шаблоны  деталей. </a:t>
            </a:r>
          </a:p>
          <a:p>
            <a:endParaRPr lang="ru-RU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240" y="1628800"/>
            <a:ext cx="3168352" cy="476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525963"/>
          </a:xfrm>
        </p:spPr>
        <p:txBody>
          <a:bodyPr/>
          <a:lstStyle/>
          <a:p>
            <a:r>
              <a:rPr lang="ru-RU" u="sng" dirty="0"/>
              <a:t>2. По шаблону вырезать </a:t>
            </a:r>
            <a:r>
              <a:rPr lang="ru-RU" dirty="0"/>
              <a:t>все детали будущей работы- аппликации.</a:t>
            </a:r>
          </a:p>
          <a:p>
            <a:endParaRPr lang="ru-RU" dirty="0"/>
          </a:p>
        </p:txBody>
      </p:sp>
      <p:pic>
        <p:nvPicPr>
          <p:cNvPr id="4" name="Рисунок 3" descr="C:\Documents and Settings\Admin\Рабочий стол\конкурс аппликация\Рисунок 0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3688" y="1556792"/>
            <a:ext cx="5976664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172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05452" cy="616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88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4525963"/>
          </a:xfrm>
        </p:spPr>
        <p:txBody>
          <a:bodyPr/>
          <a:lstStyle/>
          <a:p>
            <a:r>
              <a:rPr lang="ru-RU" dirty="0"/>
              <a:t>3</a:t>
            </a:r>
            <a:r>
              <a:rPr lang="ru-RU" u="sng" dirty="0"/>
              <a:t>.Расположить вазу  в центре </a:t>
            </a:r>
            <a:r>
              <a:rPr lang="ru-RU" u="sng" dirty="0" smtClean="0"/>
              <a:t>листа-картона </a:t>
            </a:r>
            <a:r>
              <a:rPr lang="ru-RU" dirty="0" smtClean="0"/>
              <a:t>и наклеить саму вазу.</a:t>
            </a:r>
            <a:endParaRPr lang="ru-RU" dirty="0"/>
          </a:p>
          <a:p>
            <a:r>
              <a:rPr lang="ru-RU" dirty="0" smtClean="0"/>
              <a:t>4</a:t>
            </a:r>
            <a:r>
              <a:rPr lang="ru-RU" sz="2800" dirty="0" smtClean="0"/>
              <a:t>.Вырезать из полоски бумаги</a:t>
            </a:r>
            <a:r>
              <a:rPr lang="ru-RU" sz="2400" dirty="0" smtClean="0"/>
              <a:t>, </a:t>
            </a:r>
            <a:r>
              <a:rPr lang="ru-RU" sz="2800" dirty="0" smtClean="0"/>
              <a:t>сложенное гармошкой( какой  ваш цвет</a:t>
            </a:r>
          </a:p>
          <a:p>
            <a:pPr marL="0" indent="0">
              <a:buNone/>
            </a:pPr>
            <a:r>
              <a:rPr lang="ru-RU" sz="2800" dirty="0" smtClean="0"/>
              <a:t> вазы)  -«копеечки».</a:t>
            </a:r>
          </a:p>
          <a:p>
            <a:pPr marL="0" indent="0">
              <a:buNone/>
            </a:pPr>
            <a:r>
              <a:rPr lang="ru-RU" sz="2800" dirty="0" smtClean="0"/>
              <a:t> </a:t>
            </a:r>
            <a:r>
              <a:rPr lang="ru-RU" sz="2800" dirty="0"/>
              <a:t>Наклеить маленькие детали</a:t>
            </a:r>
          </a:p>
          <a:p>
            <a:pPr marL="0" indent="0">
              <a:buNone/>
            </a:pPr>
            <a:r>
              <a:rPr lang="ru-RU" sz="2800" dirty="0"/>
              <a:t>( копеечки) на вазу </a:t>
            </a:r>
            <a:r>
              <a:rPr lang="ru-RU" sz="2800" dirty="0" smtClean="0"/>
              <a:t>,</a:t>
            </a:r>
          </a:p>
          <a:p>
            <a:pPr marL="0" indent="0">
              <a:buNone/>
            </a:pPr>
            <a:r>
              <a:rPr lang="ru-RU" sz="2800" dirty="0" smtClean="0"/>
              <a:t> </a:t>
            </a:r>
            <a:r>
              <a:rPr lang="ru-RU" sz="2800" u="sng" dirty="0"/>
              <a:t>а ручку </a:t>
            </a:r>
            <a:r>
              <a:rPr lang="ru-RU" sz="2800" dirty="0"/>
              <a:t> вырезать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по шаблону ИЗ ЦВЕТА ВАЗЫ.</a:t>
            </a:r>
            <a:endParaRPr lang="ru-RU" sz="2800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t="4853"/>
          <a:stretch/>
        </p:blipFill>
        <p:spPr bwMode="auto">
          <a:xfrm>
            <a:off x="5384800" y="2100173"/>
            <a:ext cx="3579688" cy="4756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229200"/>
            <a:ext cx="1066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850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/>
          <a:lstStyle/>
          <a:p>
            <a:r>
              <a:rPr lang="ru-RU" dirty="0"/>
              <a:t>5.Перед вазой наклеить все фрукты ( сверху наклеить кусочки цветной  и белой (  блик) бумаги для большей выразительности).</a:t>
            </a:r>
          </a:p>
          <a:p>
            <a:endParaRPr lang="ru-RU" dirty="0"/>
          </a:p>
        </p:txBody>
      </p:sp>
      <p:pic>
        <p:nvPicPr>
          <p:cNvPr id="4" name="Рисунок 3" descr="C:\Documents and Settings\Admin\Рабочий стол\конкурс аппликация\Рисунок 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" b="5251"/>
          <a:stretch/>
        </p:blipFill>
        <p:spPr bwMode="auto">
          <a:xfrm>
            <a:off x="2771800" y="1700808"/>
            <a:ext cx="3456383" cy="48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869160"/>
            <a:ext cx="1066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039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0"/>
            <a:ext cx="8445624" cy="5002635"/>
          </a:xfrm>
        </p:spPr>
        <p:txBody>
          <a:bodyPr/>
          <a:lstStyle/>
          <a:p>
            <a:r>
              <a:rPr lang="ru-RU" dirty="0"/>
              <a:t>6.В верхней </a:t>
            </a:r>
            <a:r>
              <a:rPr lang="ru-RU" dirty="0" smtClean="0"/>
              <a:t>части</a:t>
            </a:r>
          </a:p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dirty="0"/>
              <a:t>вазы </a:t>
            </a:r>
            <a:r>
              <a:rPr lang="ru-RU" dirty="0" smtClean="0"/>
              <a:t>наклеить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большие </a:t>
            </a:r>
            <a:r>
              <a:rPr lang="ru-RU" dirty="0" smtClean="0"/>
              <a:t>детали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цветов (сложить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  </a:t>
            </a:r>
            <a:r>
              <a:rPr lang="ru-RU" dirty="0"/>
              <a:t>вырезать  по схеме</a:t>
            </a:r>
            <a:r>
              <a:rPr lang="ru-RU" dirty="0" smtClean="0"/>
              <a:t>).</a:t>
            </a:r>
          </a:p>
          <a:p>
            <a:r>
              <a:rPr lang="ru-RU" dirty="0" smtClean="0"/>
              <a:t>7.Сверху </a:t>
            </a:r>
            <a:r>
              <a:rPr lang="ru-RU" dirty="0"/>
              <a:t>больших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цветов </a:t>
            </a:r>
            <a:r>
              <a:rPr lang="ru-RU" dirty="0"/>
              <a:t>наклеить  </a:t>
            </a:r>
            <a:r>
              <a:rPr lang="ru-RU" dirty="0" smtClean="0"/>
              <a:t>цветы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меньшего размера.</a:t>
            </a:r>
          </a:p>
          <a:p>
            <a:r>
              <a:rPr lang="ru-RU" dirty="0"/>
              <a:t>8. </a:t>
            </a:r>
            <a:r>
              <a:rPr lang="ru-RU" dirty="0" smtClean="0"/>
              <a:t>Доклеить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детали- зеленые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листочки</a:t>
            </a:r>
            <a:r>
              <a:rPr lang="ru-RU" dirty="0"/>
              <a:t>. </a:t>
            </a:r>
            <a:r>
              <a:rPr lang="ru-RU" u="sng" dirty="0" smtClean="0"/>
              <a:t>Работа </a:t>
            </a:r>
            <a:r>
              <a:rPr lang="ru-RU" u="sng" dirty="0"/>
              <a:t>готова.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 descr="C:\Documents and Settings\Admin\Рабочий стол\конкурс аппликация\Рисунок 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648" r="7028" b="14412"/>
          <a:stretch/>
        </p:blipFill>
        <p:spPr bwMode="auto">
          <a:xfrm>
            <a:off x="4860032" y="0"/>
            <a:ext cx="4135117" cy="5857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311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852727">
            <a:off x="353687" y="346880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УСПЕХОВ  В РАБОТЕ!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10242" name="Picture 2" descr="C:\Documents and Settings\Admin\Рабочий стол\УРОКИ ИЗО\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59" y="764704"/>
            <a:ext cx="1665185" cy="226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92328"/>
      </p:ext>
    </p:extLst>
  </p:cSld>
  <p:clrMapOvr>
    <a:masterClrMapping/>
  </p:clrMapOvr>
</p:sld>
</file>

<file path=ppt/theme/theme1.xml><?xml version="1.0" encoding="utf-8"?>
<a:theme xmlns:a="http://schemas.openxmlformats.org/drawingml/2006/main" name="желтый">
  <a:themeElements>
    <a:clrScheme name="Другая 14">
      <a:dk1>
        <a:srgbClr val="974806"/>
      </a:dk1>
      <a:lt1>
        <a:srgbClr val="FDEADA"/>
      </a:lt1>
      <a:dk2>
        <a:srgbClr val="E36C09"/>
      </a:dk2>
      <a:lt2>
        <a:srgbClr val="FDEADA"/>
      </a:lt2>
      <a:accent1>
        <a:srgbClr val="FAC08F"/>
      </a:accent1>
      <a:accent2>
        <a:srgbClr val="C0504D"/>
      </a:accent2>
      <a:accent3>
        <a:srgbClr val="E36C09"/>
      </a:accent3>
      <a:accent4>
        <a:srgbClr val="FBD5B5"/>
      </a:accent4>
      <a:accent5>
        <a:srgbClr val="FDEADA"/>
      </a:accent5>
      <a:accent6>
        <a:srgbClr val="FFC000"/>
      </a:accent6>
      <a:hlink>
        <a:srgbClr val="F79646"/>
      </a:hlink>
      <a:folHlink>
        <a:srgbClr val="E36C0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желтый</Template>
  <TotalTime>61</TotalTime>
  <Words>241</Words>
  <Application>Microsoft Office PowerPoint</Application>
  <PresentationFormat>Экран (4:3)</PresentationFormat>
  <Paragraphs>45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Arial Black</vt:lpstr>
      <vt:lpstr>Calibri</vt:lpstr>
      <vt:lpstr>желтый</vt:lpstr>
      <vt:lpstr>« Осенний натюрморт» АППЛИКАЦИЯ разработка урока  ИЗО  для младших классов</vt:lpstr>
      <vt:lpstr>Презентация PowerPoint</vt:lpstr>
      <vt:lpstr>Этапы работы над аппликацией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УСПЕХОВ  В РАБОТЕ!</vt:lpstr>
      <vt:lpstr>Вот такие работы мы создаем на уроках </vt:lpstr>
      <vt:lpstr>Презентация PowerPoint</vt:lpstr>
      <vt:lpstr>Презентация PowerPoint</vt:lpstr>
      <vt:lpstr>Презентация PowerPoint</vt:lpstr>
      <vt:lpstr>Интернет-картинки: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Валерия</cp:lastModifiedBy>
  <cp:revision>8</cp:revision>
  <dcterms:created xsi:type="dcterms:W3CDTF">2016-10-19T14:16:32Z</dcterms:created>
  <dcterms:modified xsi:type="dcterms:W3CDTF">2016-10-23T06:54:45Z</dcterms:modified>
</cp:coreProperties>
</file>