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77" r:id="rId4"/>
    <p:sldId id="257" r:id="rId5"/>
    <p:sldId id="270" r:id="rId6"/>
    <p:sldId id="268" r:id="rId7"/>
    <p:sldId id="259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9" r:id="rId16"/>
    <p:sldId id="271" r:id="rId17"/>
    <p:sldId id="272" r:id="rId18"/>
    <p:sldId id="273" r:id="rId19"/>
    <p:sldId id="274" r:id="rId20"/>
    <p:sldId id="275" r:id="rId21"/>
    <p:sldId id="276" r:id="rId22"/>
    <p:sldId id="278" r:id="rId23"/>
  </p:sldIdLst>
  <p:sldSz cx="9144000" cy="6858000" type="screen4x3"/>
  <p:notesSz cx="6858000" cy="9144000"/>
  <p:photoAlbum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5" d="100"/>
          <a:sy n="105" d="100"/>
        </p:scale>
        <p:origin x="1188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314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F5949D-99F9-4902-A3F0-58781A90B12E}" type="datetimeFigureOut">
              <a:rPr lang="ru-RU" smtClean="0"/>
              <a:t>30.10.2016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A27443-3BD2-45A9-BBDE-617D7DC91B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3621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 advTm="6000">
        <p:dissolve/>
      </p:transition>
    </mc:Choice>
    <mc:Fallback xmlns="">
      <p:transition spd="slow" advClick="0" advTm="6000">
        <p:dissolv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F5949D-99F9-4902-A3F0-58781A90B12E}" type="datetimeFigureOut">
              <a:rPr lang="ru-RU" smtClean="0"/>
              <a:t>30.10.2016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A27443-3BD2-45A9-BBDE-617D7DC91B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8397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 advTm="6000">
        <p:dissolve/>
      </p:transition>
    </mc:Choice>
    <mc:Fallback xmlns="">
      <p:transition spd="slow" advClick="0" advTm="6000">
        <p:dissolv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F5949D-99F9-4902-A3F0-58781A90B12E}" type="datetimeFigureOut">
              <a:rPr lang="ru-RU" smtClean="0"/>
              <a:t>30.10.2016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A27443-3BD2-45A9-BBDE-617D7DC91B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1365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 advTm="6000">
        <p:dissolve/>
      </p:transition>
    </mc:Choice>
    <mc:Fallback xmlns="">
      <p:transition spd="slow" advClick="0" advTm="6000">
        <p:dissolv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F5949D-99F9-4902-A3F0-58781A90B12E}" type="datetimeFigureOut">
              <a:rPr lang="ru-RU" smtClean="0"/>
              <a:t>30.10.2016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A27443-3BD2-45A9-BBDE-617D7DC91B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1170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 advTm="6000">
        <p:dissolve/>
      </p:transition>
    </mc:Choice>
    <mc:Fallback xmlns="">
      <p:transition spd="slow" advClick="0" advTm="6000">
        <p:dissolv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F5949D-99F9-4902-A3F0-58781A90B12E}" type="datetimeFigureOut">
              <a:rPr lang="ru-RU" smtClean="0"/>
              <a:t>30.10.2016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A27443-3BD2-45A9-BBDE-617D7DC91B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49216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 advTm="6000">
        <p:dissolve/>
      </p:transition>
    </mc:Choice>
    <mc:Fallback xmlns="">
      <p:transition spd="slow" advClick="0" advTm="6000">
        <p:dissolv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F5949D-99F9-4902-A3F0-58781A90B12E}" type="datetimeFigureOut">
              <a:rPr lang="ru-RU" smtClean="0"/>
              <a:t>30.10.2016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A27443-3BD2-45A9-BBDE-617D7DC91B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24032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 advTm="6000">
        <p:dissolve/>
      </p:transition>
    </mc:Choice>
    <mc:Fallback xmlns="">
      <p:transition spd="slow" advClick="0" advTm="6000">
        <p:dissolv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F5949D-99F9-4902-A3F0-58781A90B12E}" type="datetimeFigureOut">
              <a:rPr lang="ru-RU" smtClean="0"/>
              <a:t>30.10.2016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A27443-3BD2-45A9-BBDE-617D7DC91B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02766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 advTm="6000">
        <p:dissolve/>
      </p:transition>
    </mc:Choice>
    <mc:Fallback xmlns="">
      <p:transition spd="slow" advClick="0" advTm="6000">
        <p:dissolv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F5949D-99F9-4902-A3F0-58781A90B12E}" type="datetimeFigureOut">
              <a:rPr lang="ru-RU" smtClean="0"/>
              <a:t>30.10.2016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A27443-3BD2-45A9-BBDE-617D7DC91B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7847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 advTm="6000">
        <p:dissolve/>
      </p:transition>
    </mc:Choice>
    <mc:Fallback xmlns="">
      <p:transition spd="slow" advClick="0" advTm="6000">
        <p:dissolv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F5949D-99F9-4902-A3F0-58781A90B12E}" type="datetimeFigureOut">
              <a:rPr lang="ru-RU" smtClean="0"/>
              <a:t>30.10.2016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A27443-3BD2-45A9-BBDE-617D7DC91B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41103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 advTm="6000">
        <p:dissolve/>
      </p:transition>
    </mc:Choice>
    <mc:Fallback xmlns="">
      <p:transition spd="slow" advClick="0" advTm="6000">
        <p:dissolv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F5949D-99F9-4902-A3F0-58781A90B12E}" type="datetimeFigureOut">
              <a:rPr lang="ru-RU" smtClean="0"/>
              <a:t>30.10.2016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A27443-3BD2-45A9-BBDE-617D7DC91B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9587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 advTm="6000">
        <p:dissolve/>
      </p:transition>
    </mc:Choice>
    <mc:Fallback xmlns="">
      <p:transition spd="slow" advClick="0" advTm="6000">
        <p:dissolv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F5949D-99F9-4902-A3F0-58781A90B12E}" type="datetimeFigureOut">
              <a:rPr lang="ru-RU" smtClean="0"/>
              <a:t>30.10.2016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A27443-3BD2-45A9-BBDE-617D7DC91B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2047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 advTm="6000">
        <p:dissolve/>
      </p:transition>
    </mc:Choice>
    <mc:Fallback xmlns="">
      <p:transition spd="slow" advClick="0" advTm="6000">
        <p:dissolv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F5949D-99F9-4902-A3F0-58781A90B12E}" type="datetimeFigureOut">
              <a:rPr lang="ru-RU" smtClean="0"/>
              <a:t>30.10.2016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A27443-3BD2-45A9-BBDE-617D7DC91B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45719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200" advClick="0" advTm="6000">
        <p:dissolve/>
      </p:transition>
    </mc:Choice>
    <mc:Fallback xmlns="">
      <p:transition spd="slow" advClick="0" advTm="6000">
        <p:dissolv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3.jpg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hyperlink" Target="http://99px.ru/sstorage/56/2015/10/image_560210151609589072182.jpg" TargetMode="External"/><Relationship Id="rId13" Type="http://schemas.openxmlformats.org/officeDocument/2006/relationships/hyperlink" Target="http://i59.fastpic.ru/big/2013/1023/2c/4f63b222995476c182b4591c4066a82c.jpg" TargetMode="External"/><Relationship Id="rId18" Type="http://schemas.openxmlformats.org/officeDocument/2006/relationships/hyperlink" Target="http://st.gde-fon.com/wallpapers_original/wallpapers/78754_osen_park_lavochka_derevo_prud_3865x2120_(www.GdeFon.ru).jpg" TargetMode="External"/><Relationship Id="rId3" Type="http://schemas.openxmlformats.org/officeDocument/2006/relationships/hyperlink" Target="http://c1.emosurf.com/0001Xu0kWxab/9f348813ca45.jpg" TargetMode="External"/><Relationship Id="rId21" Type="http://schemas.openxmlformats.org/officeDocument/2006/relationships/hyperlink" Target="http://www.zastavki.com/pictures/originals/2013/Animals_Birds_Birds_fly_to_warm_regions_036828_.jpg" TargetMode="External"/><Relationship Id="rId7" Type="http://schemas.openxmlformats.org/officeDocument/2006/relationships/hyperlink" Target="http://2.bp.blogspot.com/-QaPlxph0Ft8/VlHrKX6cZbI/AAAAAAAAAFo/wUh7vF03eig/s1600/1482370.jpg" TargetMode="External"/><Relationship Id="rId12" Type="http://schemas.openxmlformats.org/officeDocument/2006/relationships/hyperlink" Target="http://lifeandjoy.ru/uploads/posts/2015-09/1442478044_lifeandjoy.ru_28.jpg" TargetMode="External"/><Relationship Id="rId17" Type="http://schemas.openxmlformats.org/officeDocument/2006/relationships/hyperlink" Target="http://www.motto.net.ua/pic/201308/2560x1600/motto.net.ua-57976.jpg" TargetMode="External"/><Relationship Id="rId2" Type="http://schemas.openxmlformats.org/officeDocument/2006/relationships/image" Target="../media/image1.jpeg"/><Relationship Id="rId16" Type="http://schemas.openxmlformats.org/officeDocument/2006/relationships/hyperlink" Target="http://boombob.ru/img/picture/Sep/07/5762bbf03961fb466986ea956bbc0542/6.jpg" TargetMode="External"/><Relationship Id="rId20" Type="http://schemas.openxmlformats.org/officeDocument/2006/relationships/hyperlink" Target="http://fotoham.ru/img/picture/May/02/362b4dbb8e970894abdaa2066a938136/1.jpg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am.cdnmob.org/pic/v2/gallery/preview/dorogi-listya-osen-pejzazh-28816.jpg" TargetMode="External"/><Relationship Id="rId11" Type="http://schemas.openxmlformats.org/officeDocument/2006/relationships/hyperlink" Target="http://www.stihi.ru/pics/2015/08/10/1821.jpg" TargetMode="External"/><Relationship Id="rId5" Type="http://schemas.openxmlformats.org/officeDocument/2006/relationships/hyperlink" Target="http://pipkis.ru/upload/000/u3/019/3c7edf54.jpg" TargetMode="External"/><Relationship Id="rId15" Type="http://schemas.openxmlformats.org/officeDocument/2006/relationships/hyperlink" Target="http://art-on.ru/wp-content/uploads/2014/09/fall_02.jpg" TargetMode="External"/><Relationship Id="rId10" Type="http://schemas.openxmlformats.org/officeDocument/2006/relationships/hyperlink" Target="http://boombob.ru/img/picture/Jun/20/23c18f10917890a37e9219806d2bcf10/5.jpg" TargetMode="External"/><Relationship Id="rId19" Type="http://schemas.openxmlformats.org/officeDocument/2006/relationships/hyperlink" Target="http://www.l-colors.ru/load/Gallery/original/ndq0ody3ndcxmdax.jpg" TargetMode="External"/><Relationship Id="rId4" Type="http://schemas.openxmlformats.org/officeDocument/2006/relationships/hyperlink" Target="http://www.latoro.ru/oboi/nature/18339-oboi-prekrasnaya-osen.jpg" TargetMode="External"/><Relationship Id="rId9" Type="http://schemas.openxmlformats.org/officeDocument/2006/relationships/hyperlink" Target="http://terioki.ru/upload/iblock/344/344c7eb15361a82ddf8357482ea4a44d.jpg" TargetMode="External"/><Relationship Id="rId14" Type="http://schemas.openxmlformats.org/officeDocument/2006/relationships/hyperlink" Target="http://www.motto.net.ua/pic/201209/1920x1200/motto.net.ua-34467.jpg" TargetMode="External"/><Relationship Id="rId22" Type="http://schemas.openxmlformats.org/officeDocument/2006/relationships/hyperlink" Target="http://img-1.photosight.ru/adc/4340518_large.jpg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2130425"/>
            <a:ext cx="9144000" cy="1470025"/>
          </a:xfrm>
        </p:spPr>
        <p:txBody>
          <a:bodyPr>
            <a:no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r>
              <a:rPr lang="ru-RU" sz="8000" b="1" dirty="0" smtClean="0">
                <a:ln w="11430"/>
                <a:solidFill>
                  <a:srgbClr val="FFFF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Золотой листопад</a:t>
            </a:r>
            <a:endParaRPr lang="ru-RU" sz="8000" b="1" dirty="0">
              <a:ln w="11430"/>
              <a:solidFill>
                <a:srgbClr val="FFFF00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1475656" y="5105400"/>
            <a:ext cx="6400800" cy="1752600"/>
          </a:xfrm>
        </p:spPr>
        <p:txBody>
          <a:bodyPr/>
          <a:lstStyle/>
          <a:p>
            <a:r>
              <a:rPr lang="ru-RU" b="1" dirty="0" smtClean="0">
                <a:solidFill>
                  <a:srgbClr val="FFFF00"/>
                </a:solidFill>
              </a:rPr>
              <a:t>Слайд - шоу</a:t>
            </a:r>
            <a:endParaRPr lang="ru-RU" b="1" dirty="0">
              <a:solidFill>
                <a:srgbClr val="FFFF00"/>
              </a:solidFill>
            </a:endParaRPr>
          </a:p>
        </p:txBody>
      </p:sp>
      <p:pic>
        <p:nvPicPr>
          <p:cNvPr id="3" name="Detskie_Pesni_Osen_-_zolotoy_listopad_-_Nezhnaya_pesnya_tol_ko_na_tembr_golosa_ne_obraschay_vnimanie__muzofon.com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3203848" y="0"/>
            <a:ext cx="5616624" cy="1631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ctr"/>
            <a:r>
              <a:rPr lang="ru-RU" altLang="ru-RU" sz="2000" b="1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МКС(К)ОУ «Краснинская школа интернат </a:t>
            </a:r>
            <a:r>
              <a:rPr lang="ru-RU" altLang="ru-RU" sz="20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»,</a:t>
            </a:r>
            <a:endParaRPr lang="en-US" altLang="ru-RU" sz="2000" b="1" i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altLang="ru-RU" sz="2000" b="1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Ленинск – Кузнецкий район,</a:t>
            </a:r>
          </a:p>
          <a:p>
            <a:pPr algn="ctr"/>
            <a:r>
              <a:rPr lang="ru-RU" altLang="ru-RU" sz="2000" b="1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Кемеровская область</a:t>
            </a:r>
          </a:p>
          <a:p>
            <a:pPr algn="ctr"/>
            <a:r>
              <a:rPr lang="ru-RU" altLang="ru-RU" sz="20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Фаустова Ольга Юрьевна,</a:t>
            </a:r>
            <a:endParaRPr lang="ru-RU" altLang="ru-RU" sz="2000" b="1" i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altLang="ru-RU" sz="2000" b="1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учитель </a:t>
            </a:r>
            <a:r>
              <a:rPr lang="ru-RU" altLang="ru-RU" sz="20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профессионально-трудового обучени</a:t>
            </a:r>
            <a:r>
              <a:rPr lang="ru-RU" altLang="ru-RU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я</a:t>
            </a:r>
            <a:endParaRPr lang="en-US" altLang="ru-RU" b="1" i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16632"/>
            <a:ext cx="2971937" cy="1820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8452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 advTm="7000">
        <p:dissolve/>
      </p:transition>
    </mc:Choice>
    <mc:Fallback xmlns="">
      <p:transition spd="slow" advClick="0" advTm="700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344c7eb15361a82ddf8357482ea4a44d"/>
          <p:cNvPicPr>
            <a:picLocks noGrp="1" noChangeAspect="1"/>
          </p:cNvPicPr>
          <p:nvPr isPhoto="1"/>
        </p:nvPicPr>
        <p:blipFill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798794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 advTm="8000">
        <p:dissolve/>
      </p:transition>
    </mc:Choice>
    <mc:Fallback xmlns="">
      <p:transition spd="slow" advClick="0" advTm="8000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821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37549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 advTm="8000">
        <p:dissolve/>
      </p:transition>
    </mc:Choice>
    <mc:Fallback xmlns="">
      <p:transition spd="slow" advClick="0" advTm="8000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8339-oboi-prekrasnaya-osen"/>
          <p:cNvPicPr>
            <a:picLocks noGrp="1" noChangeAspect="1"/>
          </p:cNvPicPr>
          <p:nvPr isPhoto="1"/>
        </p:nvPicPr>
        <p:blipFill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87567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 advTm="9000">
        <p:dissolve/>
      </p:transition>
    </mc:Choice>
    <mc:Fallback xmlns="">
      <p:transition spd="slow" advClick="0" advTm="9000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78754_osen_park_lavochka_derevo_prud_3865x2120_(www.GdeFon.ru)"/>
          <p:cNvPicPr>
            <a:picLocks noGrp="1" noChangeAspect="1"/>
          </p:cNvPicPr>
          <p:nvPr isPhoto="1"/>
        </p:nvPicPr>
        <p:blipFill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4301"/>
          <a:stretch/>
        </p:blipFill>
        <p:spPr>
          <a:xfrm>
            <a:off x="0" y="0"/>
            <a:ext cx="9144000" cy="685799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626465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 advTm="8000">
        <p:dissolve/>
      </p:transition>
    </mc:Choice>
    <mc:Fallback xmlns="">
      <p:transition spd="slow" advClick="0" advTm="8000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482370"/>
          <p:cNvPicPr>
            <a:picLocks noGrp="1" noChangeAspect="1"/>
          </p:cNvPicPr>
          <p:nvPr isPhoto="1"/>
        </p:nvPicPr>
        <p:blipFill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07864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 advTm="6000">
        <p:dissolve/>
      </p:transition>
    </mc:Choice>
    <mc:Fallback xmlns="">
      <p:transition spd="slow" advClick="0" advTm="6000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442478044_lifeandjoy.ru_28"/>
          <p:cNvPicPr>
            <a:picLocks noGrp="1" noChangeAspect="1"/>
          </p:cNvPicPr>
          <p:nvPr isPhoto="1"/>
        </p:nvPicPr>
        <p:blipFill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68275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990495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 advTm="6000">
        <p:dissolve/>
      </p:transition>
    </mc:Choice>
    <mc:Fallback xmlns="">
      <p:transition spd="slow" advClick="0" advTm="6000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orogi-listya-osen-pejzazh-28816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995862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 advTm="9000">
        <p:dissolve/>
      </p:transition>
    </mc:Choice>
    <mc:Fallback xmlns="">
      <p:transition spd="slow" advClick="0" advTm="9000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fall_02"/>
          <p:cNvPicPr>
            <a:picLocks noGrp="1" noChangeAspect="1"/>
          </p:cNvPicPr>
          <p:nvPr isPhoto="1"/>
        </p:nvPicPr>
        <p:blipFill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288725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 advTm="6000">
        <p:dissolve/>
      </p:transition>
    </mc:Choice>
    <mc:Fallback xmlns="">
      <p:transition spd="slow" advClick="0" advTm="6000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age_560210151609589072182"/>
          <p:cNvPicPr>
            <a:picLocks noGrp="1" noChangeAspect="1"/>
          </p:cNvPicPr>
          <p:nvPr isPhoto="1"/>
        </p:nvPicPr>
        <p:blipFill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165214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 advTm="7000">
        <p:dissolve/>
      </p:transition>
    </mc:Choice>
    <mc:Fallback xmlns="">
      <p:transition spd="slow" advClick="0" advTm="7000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age1"/>
          <p:cNvPicPr>
            <a:picLocks noGrp="1" noChangeAspect="1"/>
          </p:cNvPicPr>
          <p:nvPr isPhoto="1"/>
        </p:nvPicPr>
        <p:blipFill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3175"/>
            <a:ext cx="9144000" cy="68516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588737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 advTm="10000">
        <p:dissolve/>
      </p:transition>
    </mc:Choice>
    <mc:Fallback xmlns="">
      <p:transition spd="slow" advClick="0" advTm="10000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5"/>
          <p:cNvPicPr>
            <a:picLocks noGrp="1" noChangeAspect="1"/>
          </p:cNvPicPr>
          <p:nvPr isPhoto="1"/>
        </p:nvPicPr>
        <p:blipFill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517740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 advTm="9000">
        <p:dissolve/>
      </p:transition>
    </mc:Choice>
    <mc:Fallback xmlns="">
      <p:transition spd="slow" advClick="0" advTm="9000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motto.net.ua-34467"/>
          <p:cNvPicPr>
            <a:picLocks noGrp="1" noChangeAspect="1"/>
          </p:cNvPicPr>
          <p:nvPr isPhoto="1"/>
        </p:nvPicPr>
        <p:blipFill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95739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67266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 advTm="8000">
        <p:dissolve/>
      </p:transition>
    </mc:Choice>
    <mc:Fallback xmlns="">
      <p:transition spd="slow" advClick="0" advTm="8000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motto.net.ua-57976"/>
          <p:cNvPicPr>
            <a:picLocks noGrp="1" noChangeAspect="1"/>
          </p:cNvPicPr>
          <p:nvPr isPhoto="1"/>
        </p:nvPicPr>
        <p:blipFill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305118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 advTm="7000">
        <p:dissolve/>
      </p:transition>
    </mc:Choice>
    <mc:Fallback xmlns="">
      <p:transition spd="slow" advClick="0" advTm="7000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89756" y="152636"/>
            <a:ext cx="8964488" cy="6552728"/>
          </a:xfrm>
          <a:prstGeom prst="roundRect">
            <a:avLst/>
          </a:prstGeom>
          <a:solidFill>
            <a:srgbClr val="FFFF00">
              <a:alpha val="8313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125292" y="764704"/>
            <a:ext cx="8748464" cy="46166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u="sng" dirty="0">
                <a:hlinkClick r:id="rId3"/>
              </a:rPr>
              <a:t>http://c1.emosurf.com/0001Xu0kWxab/9f348813ca45.jpg</a:t>
            </a:r>
            <a:r>
              <a:rPr lang="ru-RU" sz="1400" dirty="0"/>
              <a:t> </a:t>
            </a:r>
          </a:p>
          <a:p>
            <a:r>
              <a:rPr lang="ru-RU" sz="1400" u="sng" dirty="0">
                <a:hlinkClick r:id="rId4"/>
              </a:rPr>
              <a:t>http://www.latoro.ru/oboi/nature/18339-oboi-prekrasnaya-osen.jpg</a:t>
            </a:r>
            <a:r>
              <a:rPr lang="ru-RU" sz="1400" dirty="0"/>
              <a:t> </a:t>
            </a:r>
          </a:p>
          <a:p>
            <a:r>
              <a:rPr lang="ru-RU" sz="1400" u="sng" dirty="0">
                <a:hlinkClick r:id="rId5"/>
              </a:rPr>
              <a:t>http://pipkis.ru/upload/000/u3/019/3c7edf54.jpg</a:t>
            </a:r>
            <a:r>
              <a:rPr lang="ru-RU" sz="1400" dirty="0"/>
              <a:t> </a:t>
            </a:r>
          </a:p>
          <a:p>
            <a:r>
              <a:rPr lang="ru-RU" sz="1400" u="sng" dirty="0">
                <a:hlinkClick r:id="rId6"/>
              </a:rPr>
              <a:t>http://am.cdnmob.org/pic/v2/gallery/preview/dorogi-listya-osen-pejzazh-28816.jpg</a:t>
            </a:r>
            <a:r>
              <a:rPr lang="ru-RU" sz="1400" dirty="0"/>
              <a:t> </a:t>
            </a:r>
          </a:p>
          <a:p>
            <a:r>
              <a:rPr lang="ru-RU" sz="1400" u="sng" dirty="0">
                <a:hlinkClick r:id="rId7"/>
              </a:rPr>
              <a:t>http://2.bp.blogspot.com/-QaPlxph0Ft8/VlHrKX6cZbI/AAAAAAAAAFo/wUh7vF03eig/s1600/1482370.jpg</a:t>
            </a:r>
            <a:r>
              <a:rPr lang="ru-RU" sz="1400" dirty="0"/>
              <a:t> </a:t>
            </a:r>
          </a:p>
          <a:p>
            <a:r>
              <a:rPr lang="ru-RU" sz="1400" u="sng" dirty="0">
                <a:hlinkClick r:id="rId8"/>
              </a:rPr>
              <a:t>http://99px.ru/sstorage/56/2015/10/image_560210151609589072182.jpg</a:t>
            </a:r>
            <a:r>
              <a:rPr lang="ru-RU" sz="1400" dirty="0"/>
              <a:t> </a:t>
            </a:r>
          </a:p>
          <a:p>
            <a:r>
              <a:rPr lang="ru-RU" sz="1400" u="sng" dirty="0">
                <a:hlinkClick r:id="rId9"/>
              </a:rPr>
              <a:t>http://terioki.ru/upload/iblock/344/344c7eb15361a82ddf8357482ea4a44d.jpg</a:t>
            </a:r>
            <a:r>
              <a:rPr lang="ru-RU" sz="1400" dirty="0"/>
              <a:t> </a:t>
            </a:r>
          </a:p>
          <a:p>
            <a:r>
              <a:rPr lang="ru-RU" sz="1400" u="sng" dirty="0">
                <a:hlinkClick r:id="rId10"/>
              </a:rPr>
              <a:t>http://boombob.ru/img/picture/Jun/20/23c18f10917890a37e9219806d2bcf10/5.jpg</a:t>
            </a:r>
            <a:r>
              <a:rPr lang="ru-RU" sz="1400" dirty="0"/>
              <a:t> </a:t>
            </a:r>
          </a:p>
          <a:p>
            <a:r>
              <a:rPr lang="ru-RU" sz="1400" u="sng" dirty="0">
                <a:hlinkClick r:id="rId11"/>
              </a:rPr>
              <a:t>http://www.stihi.ru/pics/2015/08/10/1821.jpg</a:t>
            </a:r>
            <a:r>
              <a:rPr lang="ru-RU" sz="1400" dirty="0"/>
              <a:t> </a:t>
            </a:r>
          </a:p>
          <a:p>
            <a:r>
              <a:rPr lang="ru-RU" sz="1400" u="sng" dirty="0">
                <a:hlinkClick r:id="rId12"/>
              </a:rPr>
              <a:t>http://lifeandjoy.ru/uploads/posts/2015-09/1442478044_lifeandjoy.ru_28.jpg</a:t>
            </a:r>
            <a:r>
              <a:rPr lang="ru-RU" sz="1400" dirty="0"/>
              <a:t> </a:t>
            </a:r>
          </a:p>
          <a:p>
            <a:r>
              <a:rPr lang="ru-RU" sz="1400" u="sng" dirty="0">
                <a:hlinkClick r:id="rId13"/>
              </a:rPr>
              <a:t>http://i59.fastpic.ru/big/2013/1023/2c/4f63b222995476c182b4591c4066a82c.jpg</a:t>
            </a:r>
            <a:endParaRPr lang="ru-RU" sz="1400" dirty="0"/>
          </a:p>
          <a:p>
            <a:r>
              <a:rPr lang="ru-RU" sz="1400" u="sng" dirty="0">
                <a:hlinkClick r:id="rId14"/>
              </a:rPr>
              <a:t>http://www.motto.net.ua/pic/201209/1920x1200/motto.net.ua-34467.jpg</a:t>
            </a:r>
            <a:r>
              <a:rPr lang="ru-RU" sz="1400" dirty="0"/>
              <a:t> </a:t>
            </a:r>
          </a:p>
          <a:p>
            <a:r>
              <a:rPr lang="ru-RU" sz="1400" u="sng" dirty="0">
                <a:hlinkClick r:id="rId15"/>
              </a:rPr>
              <a:t>http://art-on.ru/wp-content/uploads/2014/09/fall_02.jpg</a:t>
            </a:r>
            <a:r>
              <a:rPr lang="ru-RU" sz="1400" dirty="0"/>
              <a:t> </a:t>
            </a:r>
          </a:p>
          <a:p>
            <a:r>
              <a:rPr lang="ru-RU" sz="1400" u="sng" dirty="0">
                <a:hlinkClick r:id="rId16"/>
              </a:rPr>
              <a:t>http://boombob.ru/img/picture/Sep/07/5762bbf03961fb466986ea956bbc0542/6.jpg</a:t>
            </a:r>
            <a:r>
              <a:rPr lang="ru-RU" sz="1400" dirty="0"/>
              <a:t> </a:t>
            </a:r>
          </a:p>
          <a:p>
            <a:r>
              <a:rPr lang="ru-RU" sz="1400" u="sng" dirty="0">
                <a:hlinkClick r:id="rId17"/>
              </a:rPr>
              <a:t>http://www.motto.net.ua/pic/201308/2560x1600/motto.net.ua-57976.jpg</a:t>
            </a:r>
            <a:r>
              <a:rPr lang="ru-RU" sz="1400" dirty="0"/>
              <a:t> </a:t>
            </a:r>
          </a:p>
          <a:p>
            <a:r>
              <a:rPr lang="ru-RU" sz="1400" u="sng" dirty="0">
                <a:hlinkClick r:id="rId18"/>
              </a:rPr>
              <a:t>http://st.gde-fon.com/wallpapers_original/wallpapers/78754_osen_park_lavochka_derevo_prud_3865x2120_(www.GdeFon.ru).jpg</a:t>
            </a:r>
            <a:r>
              <a:rPr lang="ru-RU" sz="1400" dirty="0"/>
              <a:t> </a:t>
            </a:r>
          </a:p>
          <a:p>
            <a:r>
              <a:rPr lang="ru-RU" sz="1400" u="sng" dirty="0">
                <a:hlinkClick r:id="rId19"/>
              </a:rPr>
              <a:t>http://www.l-colors.ru/load/Gallery/original/ndq0ody3ndcxmdax.jpg</a:t>
            </a:r>
            <a:r>
              <a:rPr lang="ru-RU" sz="1400" dirty="0"/>
              <a:t> </a:t>
            </a:r>
          </a:p>
          <a:p>
            <a:r>
              <a:rPr lang="ru-RU" sz="1400" u="sng" dirty="0">
                <a:hlinkClick r:id="rId20"/>
              </a:rPr>
              <a:t>http://fotoham.ru/img/picture/May/02/362b4dbb8e970894abdaa2066a938136/1.jpg</a:t>
            </a:r>
            <a:r>
              <a:rPr lang="ru-RU" sz="1400" dirty="0"/>
              <a:t> </a:t>
            </a:r>
          </a:p>
          <a:p>
            <a:r>
              <a:rPr lang="ru-RU" sz="1400" u="sng" dirty="0">
                <a:hlinkClick r:id="rId21"/>
              </a:rPr>
              <a:t>http://www.zastavki.com/pictures/originals/2013/Animals_Birds_Birds_fly_to_warm_regions_036828_.jpg</a:t>
            </a:r>
            <a:r>
              <a:rPr lang="ru-RU" sz="1400" dirty="0"/>
              <a:t> </a:t>
            </a:r>
          </a:p>
          <a:p>
            <a:r>
              <a:rPr lang="ru-RU" sz="1400" u="sng" dirty="0">
                <a:hlinkClick r:id="rId22"/>
              </a:rPr>
              <a:t>http://img-1.photosight.ru/adc/4340518_large.jpg</a:t>
            </a:r>
            <a:endParaRPr lang="ru-RU" sz="1400" dirty="0"/>
          </a:p>
        </p:txBody>
      </p:sp>
      <p:sp>
        <p:nvSpPr>
          <p:cNvPr id="4" name="TextBox 3"/>
          <p:cNvSpPr txBox="1"/>
          <p:nvPr/>
        </p:nvSpPr>
        <p:spPr>
          <a:xfrm>
            <a:off x="116208" y="5196686"/>
            <a:ext cx="43833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Песня «Золотая осень». Автор Т. Морозов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841270" y="152636"/>
            <a:ext cx="346146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</a:rPr>
              <a:t>Интернет- источники</a:t>
            </a:r>
            <a:endParaRPr lang="ru-RU" sz="28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32535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 advTm="3000">
        <p:dissolve/>
      </p:transition>
    </mc:Choice>
    <mc:Fallback xmlns="">
      <p:transition spd="slow" advClick="0" advTm="3000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ndq0ody3ndcxmdax"/>
          <p:cNvPicPr>
            <a:picLocks noGrp="1" noChangeAspect="1"/>
          </p:cNvPicPr>
          <p:nvPr isPhoto="1"/>
        </p:nvPicPr>
        <p:blipFill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066132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 advTm="6000">
        <p:dissolve/>
      </p:transition>
    </mc:Choice>
    <mc:Fallback xmlns="">
      <p:transition spd="slow" advClick="0" advTm="6000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"/>
          <p:cNvPicPr>
            <a:picLocks noGrp="1" noChangeAspect="1"/>
          </p:cNvPicPr>
          <p:nvPr isPhoto="1"/>
        </p:nvPicPr>
        <p:blipFill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37649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 advTm="6000">
        <p:dissolve/>
      </p:transition>
    </mc:Choice>
    <mc:Fallback xmlns="">
      <p:transition spd="slow" advClick="0" advTm="6000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Animals_Birds_Birds_fly_to_warm_regions_036828_"/>
          <p:cNvPicPr>
            <a:picLocks noGrp="1" noChangeAspect="1"/>
          </p:cNvPicPr>
          <p:nvPr isPhoto="1"/>
        </p:nvPicPr>
        <p:blipFill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196401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 advTm="8000">
        <p:dissolve/>
      </p:transition>
    </mc:Choice>
    <mc:Fallback xmlns="">
      <p:transition spd="slow" advClick="0" advTm="8000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4340518_large"/>
          <p:cNvPicPr>
            <a:picLocks noGrp="1" noChangeAspect="1"/>
          </p:cNvPicPr>
          <p:nvPr isPhoto="1"/>
        </p:nvPicPr>
        <p:blipFill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716059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 advTm="7000">
        <p:dissolve/>
      </p:transition>
    </mc:Choice>
    <mc:Fallback xmlns="">
      <p:transition spd="slow" advClick="0" advTm="7000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4f63b222995476c182b4591c4066a82c"/>
          <p:cNvPicPr>
            <a:picLocks noGrp="1" noChangeAspect="1"/>
          </p:cNvPicPr>
          <p:nvPr isPhoto="1"/>
        </p:nvPicPr>
        <p:blipFill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68272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 advTm="8000">
        <p:dissolve/>
      </p:transition>
    </mc:Choice>
    <mc:Fallback xmlns="">
      <p:transition spd="slow" advClick="0" advTm="8000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6"/>
          <p:cNvPicPr>
            <a:picLocks noGrp="1" noChangeAspect="1"/>
          </p:cNvPicPr>
          <p:nvPr isPhoto="1"/>
        </p:nvPicPr>
        <p:blipFill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04973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 advTm="8000">
        <p:dissolve/>
      </p:transition>
    </mc:Choice>
    <mc:Fallback xmlns="">
      <p:transition spd="slow" advClick="0" advTm="8000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9f348813ca45"/>
          <p:cNvPicPr>
            <a:picLocks noGrp="1" noChangeAspect="1"/>
          </p:cNvPicPr>
          <p:nvPr isPhoto="1"/>
        </p:nvPicPr>
        <p:blipFill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236219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 advTm="8000">
        <p:dissolve/>
      </p:transition>
    </mc:Choice>
    <mc:Fallback xmlns="">
      <p:transition spd="slow" advClick="0" advTm="8000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90</TotalTime>
  <Words>104</Words>
  <Application>Microsoft Office PowerPoint</Application>
  <PresentationFormat>Экран (4:3)</PresentationFormat>
  <Paragraphs>29</Paragraphs>
  <Slides>22</Slides>
  <Notes>0</Notes>
  <HiddenSlides>1</HiddenSlides>
  <MMClips>1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6" baseType="lpstr">
      <vt:lpstr>Arial</vt:lpstr>
      <vt:lpstr>Calibri</vt:lpstr>
      <vt:lpstr>Times New Roman</vt:lpstr>
      <vt:lpstr>Тема Office</vt:lpstr>
      <vt:lpstr>Золотой листопад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Home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Золотой листопад</dc:title>
  <dc:creator>1</dc:creator>
  <cp:lastModifiedBy>Валерия</cp:lastModifiedBy>
  <cp:revision>12</cp:revision>
  <dcterms:created xsi:type="dcterms:W3CDTF">2016-10-24T02:38:40Z</dcterms:created>
  <dcterms:modified xsi:type="dcterms:W3CDTF">2016-10-30T08:54:28Z</dcterms:modified>
</cp:coreProperties>
</file>