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3" r:id="rId2"/>
    <p:sldId id="261" r:id="rId3"/>
    <p:sldId id="260" r:id="rId4"/>
    <p:sldId id="282" r:id="rId5"/>
    <p:sldId id="298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0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28ED4B-57A0-48EB-A7C7-64B98DE8775C}" type="datetimeFigureOut">
              <a:rPr lang="ru-RU"/>
              <a:pPr>
                <a:defRPr/>
              </a:pPr>
              <a:t>04.11.2016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37E95B-7E0E-430B-8970-DAF1FEDD9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947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4AD10C-C5DC-404C-BDEC-3A9901B269E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47722-E54D-4333-B2E3-EFF9E0C9F828}" type="datetimeFigureOut">
              <a:rPr lang="ru-RU"/>
              <a:pPr>
                <a:defRPr/>
              </a:pPr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9C07E-74EF-48FB-A8F4-6DDE8C48F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9EAD7-3E29-404A-9C30-ECB0BBF1A2FE}" type="datetimeFigureOut">
              <a:rPr lang="ru-RU"/>
              <a:pPr>
                <a:defRPr/>
              </a:pPr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67492-99FA-4825-83B8-0680A864B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BC3C8-4D11-4B07-9CE8-B05DA0B13031}" type="datetimeFigureOut">
              <a:rPr lang="ru-RU"/>
              <a:pPr>
                <a:defRPr/>
              </a:pPr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5452E-2540-4C36-BF4F-4085CD93C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55391-6383-4890-86A9-CFCD09266CF2}" type="datetimeFigureOut">
              <a:rPr lang="ru-RU"/>
              <a:pPr>
                <a:defRPr/>
              </a:pPr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868C5-1BFA-478A-9480-59DA7D58D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792E1-792B-4DF1-9B6E-7D9B8F7C15F4}" type="datetimeFigureOut">
              <a:rPr lang="ru-RU"/>
              <a:pPr>
                <a:defRPr/>
              </a:pPr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7D014-E457-4BBF-A8E6-529C6C662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FA37A-7D27-4445-8321-3C4BF76F2007}" type="datetimeFigureOut">
              <a:rPr lang="ru-RU"/>
              <a:pPr>
                <a:defRPr/>
              </a:pPr>
              <a:t>04.11.2016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CC22C-C3B6-41CA-9118-0E6BC32BE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42223-87A5-4473-926E-7D6F0F5FB691}" type="datetimeFigureOut">
              <a:rPr lang="ru-RU"/>
              <a:pPr>
                <a:defRPr/>
              </a:pPr>
              <a:t>04.11.2016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13DAE-436B-4625-97A6-134900E16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0ABCA-6AC7-4820-826B-FEF29F50394C}" type="datetimeFigureOut">
              <a:rPr lang="ru-RU"/>
              <a:pPr>
                <a:defRPr/>
              </a:pPr>
              <a:t>04.11.2016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D60B8-F4B3-4C26-9154-095609CFF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79D9E-12FD-43DD-818B-0D744DE0F24E}" type="datetimeFigureOut">
              <a:rPr lang="ru-RU"/>
              <a:pPr>
                <a:defRPr/>
              </a:pPr>
              <a:t>04.11.2016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830ED-23B5-4F82-8B21-929CDA982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6AF2E-5E27-4B62-BE59-79009DBDB630}" type="datetimeFigureOut">
              <a:rPr lang="ru-RU"/>
              <a:pPr>
                <a:defRPr/>
              </a:pPr>
              <a:t>04.11.2016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D2A4B-BB1B-492F-B576-D3F8776F0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5A2A1-0B75-4C39-BF0D-82FCAECA96CF}" type="datetimeFigureOut">
              <a:rPr lang="ru-RU"/>
              <a:pPr>
                <a:defRPr/>
              </a:pPr>
              <a:t>04.11.2016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0C181-2C46-46F3-9151-3DBE5EE38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398764-01FA-45F9-9339-19C8D0829766}" type="datetimeFigureOut">
              <a:rPr lang="ru-RU"/>
              <a:pPr>
                <a:defRPr/>
              </a:pPr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BF0D8F-343F-4174-A505-88B34704C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slide" Target="slide2.xml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017.radikal.ru/i420/1110/78/2e83a2d49854.png" TargetMode="External"/><Relationship Id="rId13" Type="http://schemas.openxmlformats.org/officeDocument/2006/relationships/hyperlink" Target="http://900igr.net/datai/eda/Ovoschi-1.files/0011-013-Morkovka.png" TargetMode="External"/><Relationship Id="rId18" Type="http://schemas.openxmlformats.org/officeDocument/2006/relationships/hyperlink" Target="http://s50.radikal.ru/i128/0910/01/bbc38dc25162.png" TargetMode="External"/><Relationship Id="rId26" Type="http://schemas.openxmlformats.org/officeDocument/2006/relationships/hyperlink" Target="http://www.clker.com/cliparts/6/0/6/0/1245694766439408861johnny_automatic_tomato_plant.svg.med.png" TargetMode="External"/><Relationship Id="rId39" Type="http://schemas.openxmlformats.org/officeDocument/2006/relationships/hyperlink" Target="http://i082.radikal.ru/0812/05/8ae55fb1a513.png" TargetMode="External"/><Relationship Id="rId3" Type="http://schemas.openxmlformats.org/officeDocument/2006/relationships/hyperlink" Target="http://s55.radikal.ru/i148/1104/ba/4a60442a3259.png" TargetMode="External"/><Relationship Id="rId21" Type="http://schemas.openxmlformats.org/officeDocument/2006/relationships/hyperlink" Target="http://content.answcdn.com/main/content/img/wiley/visualfood/03_LegumesFruits/40820-Patisson.jpg" TargetMode="External"/><Relationship Id="rId34" Type="http://schemas.openxmlformats.org/officeDocument/2006/relationships/hyperlink" Target="http://forum.materinstvo.ru/uploads/1265896340/post-106914-1265982289.png" TargetMode="External"/><Relationship Id="rId42" Type="http://schemas.openxmlformats.org/officeDocument/2006/relationships/hyperlink" Target="http://i027.radikal.ru/0803/d7/9046c2f0c9a7.png" TargetMode="External"/><Relationship Id="rId7" Type="http://schemas.openxmlformats.org/officeDocument/2006/relationships/hyperlink" Target="http://www.clker.com/cliparts/5/3/c/f/11949861111671588429potato_nicu_buculei_.svg.med.png" TargetMode="External"/><Relationship Id="rId12" Type="http://schemas.openxmlformats.org/officeDocument/2006/relationships/hyperlink" Target="http://s56.radikal.ru/i153/1007/03/0aa7c0f9004d.png" TargetMode="External"/><Relationship Id="rId17" Type="http://schemas.openxmlformats.org/officeDocument/2006/relationships/hyperlink" Target="http://s017.radikal.ru/i413/1111/3c/db684ac14200.png" TargetMode="External"/><Relationship Id="rId25" Type="http://schemas.openxmlformats.org/officeDocument/2006/relationships/hyperlink" Target="http://www.clker.com/cliparts/e/9/1/3/11971151831608527890Chrisdesign_Pepper_red.svg.med.png" TargetMode="External"/><Relationship Id="rId33" Type="http://schemas.openxmlformats.org/officeDocument/2006/relationships/hyperlink" Target="http://k.foto.radikal.ru/0702/bcd45743f3b4t.jpg" TargetMode="External"/><Relationship Id="rId38" Type="http://schemas.openxmlformats.org/officeDocument/2006/relationships/hyperlink" Target="http://img-fotki.yandex.ru/get/5309/47407354.2d7/0_99979_c551f539_M.png" TargetMode="External"/><Relationship Id="rId2" Type="http://schemas.openxmlformats.org/officeDocument/2006/relationships/image" Target="../media/image34.jpeg"/><Relationship Id="rId16" Type="http://schemas.openxmlformats.org/officeDocument/2006/relationships/hyperlink" Target="http://s45.radikal.ru/i107/1005/d5/35b15232e6b0.png" TargetMode="External"/><Relationship Id="rId20" Type="http://schemas.openxmlformats.org/officeDocument/2006/relationships/hyperlink" Target="http://s40.radikal.ru/i089/1105/56/d681e2596be0.png" TargetMode="External"/><Relationship Id="rId29" Type="http://schemas.openxmlformats.org/officeDocument/2006/relationships/hyperlink" Target="http://forum.materinstvo.ru/uploads/1204752206/post-32967-1204811697.png" TargetMode="External"/><Relationship Id="rId41" Type="http://schemas.openxmlformats.org/officeDocument/2006/relationships/hyperlink" Target="http://i004.radikal.ru/0803/42/d08f957df82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017.radikal.ru/i427/1111/03/9ec2bd8c233a.png" TargetMode="External"/><Relationship Id="rId11" Type="http://schemas.openxmlformats.org/officeDocument/2006/relationships/hyperlink" Target="http://s42.radikal.ru/i098/1105/df/faad01c3635f.png" TargetMode="External"/><Relationship Id="rId24" Type="http://schemas.openxmlformats.org/officeDocument/2006/relationships/hyperlink" Target="http://s08.radikal.ru/i181/1007/9d/8b53124a3f9c.png" TargetMode="External"/><Relationship Id="rId32" Type="http://schemas.openxmlformats.org/officeDocument/2006/relationships/hyperlink" Target="http://art-new-yorsh.narod.ru/salat.jpg" TargetMode="External"/><Relationship Id="rId37" Type="http://schemas.openxmlformats.org/officeDocument/2006/relationships/hyperlink" Target="http://www.proshkolu.ru/content/media/pic/std/2000000/1274000/1273862-e39034de6d7b2809.png" TargetMode="External"/><Relationship Id="rId40" Type="http://schemas.openxmlformats.org/officeDocument/2006/relationships/hyperlink" Target="http://i016.radikal.ru/1107/16/531bbc3fa62d.jpg" TargetMode="External"/><Relationship Id="rId45" Type="http://schemas.openxmlformats.org/officeDocument/2006/relationships/hyperlink" Target="http://www.playroom.ru/content/view/1984/18/" TargetMode="External"/><Relationship Id="rId5" Type="http://schemas.openxmlformats.org/officeDocument/2006/relationships/hyperlink" Target="http://i010.radikal.ru/1107/03/ba57cbae60d9.png" TargetMode="External"/><Relationship Id="rId15" Type="http://schemas.openxmlformats.org/officeDocument/2006/relationships/hyperlink" Target="http://forum.materinstvo.ru/journal.php?user=200882&amp;comm=1080122" TargetMode="External"/><Relationship Id="rId23" Type="http://schemas.openxmlformats.org/officeDocument/2006/relationships/hyperlink" Target="http://s52.radikal.ru/i136/1010/78/d7f2f039dd54.png" TargetMode="External"/><Relationship Id="rId28" Type="http://schemas.openxmlformats.org/officeDocument/2006/relationships/hyperlink" Target="http://forum.materinstvo.ru/uploads/1319223614/post-366550-1319358098.png" TargetMode="External"/><Relationship Id="rId36" Type="http://schemas.openxmlformats.org/officeDocument/2006/relationships/hyperlink" Target="http://www.lady.ru/images/assets/site/2009/09/vkusno/29/dill_main.jpg" TargetMode="External"/><Relationship Id="rId10" Type="http://schemas.openxmlformats.org/officeDocument/2006/relationships/hyperlink" Target="http://s44.radikal.ru/i104/1010/1b/20cf6256bb66.png" TargetMode="External"/><Relationship Id="rId19" Type="http://schemas.openxmlformats.org/officeDocument/2006/relationships/hyperlink" Target="http://www.clker.com/cliparts/0/c/b/f/119543308163161197Machovka_cucumber.svg.med.png" TargetMode="External"/><Relationship Id="rId31" Type="http://schemas.openxmlformats.org/officeDocument/2006/relationships/hyperlink" Target="http://s09.radikal.ru/i182/1007/37/9a9fda30bddb.png" TargetMode="External"/><Relationship Id="rId44" Type="http://schemas.openxmlformats.org/officeDocument/2006/relationships/hyperlink" Target="http://zagadka.yaxy.ru/zagadki_pro_ovoshi.html" TargetMode="External"/><Relationship Id="rId4" Type="http://schemas.openxmlformats.org/officeDocument/2006/relationships/hyperlink" Target="http://s49.radikal.ru/i126/1104/6e/f94d1cde85c6.png" TargetMode="External"/><Relationship Id="rId9" Type="http://schemas.openxmlformats.org/officeDocument/2006/relationships/hyperlink" Target="http://img.webmd.com/dtmcms/live/webmd/consumer_assets/site_images/articles/health_tools/organic_produce_slideshow/istock_photo_of_corn.jpg" TargetMode="External"/><Relationship Id="rId14" Type="http://schemas.openxmlformats.org/officeDocument/2006/relationships/hyperlink" Target="http://forum.materinstvo.ru/index.php?showtopic=815726&amp;st=700" TargetMode="External"/><Relationship Id="rId22" Type="http://schemas.openxmlformats.org/officeDocument/2006/relationships/hyperlink" Target="http://s006.radikal.ru/i215/1105/9e/431aee6276f8.png" TargetMode="External"/><Relationship Id="rId27" Type="http://schemas.openxmlformats.org/officeDocument/2006/relationships/hyperlink" Target="http://s56.radikal.ru/i151/1010/97/45e21cfb8174.png" TargetMode="External"/><Relationship Id="rId30" Type="http://schemas.openxmlformats.org/officeDocument/2006/relationships/hyperlink" Target="http://www.clker.com/cliparts/0/7/0/0/1194986314408663800ravanello_architetto_fra_01.svg.med.png" TargetMode="External"/><Relationship Id="rId35" Type="http://schemas.openxmlformats.org/officeDocument/2006/relationships/hyperlink" Target="http://img-fotki.yandex.ru/get/5302/valenta-mog.129/0_6d435_78e000fe_L.jpg" TargetMode="External"/><Relationship Id="rId43" Type="http://schemas.openxmlformats.org/officeDocument/2006/relationships/hyperlink" Target="http://s49.radikal.ru/i123/0810/10/da9461d377f5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95844" y="5443357"/>
            <a:ext cx="79296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Прыгина Наталия Алексеевна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учитель </a:t>
            </a:r>
            <a:r>
              <a:rPr lang="ru-RU" sz="16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начальных классов, категория высшая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МБОУ </a:t>
            </a:r>
            <a:r>
              <a:rPr lang="ru-RU" sz="16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«СОШ № 7» г. Выборга Ленинградской области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620688"/>
            <a:ext cx="6010278" cy="1872208"/>
          </a:xfrm>
          <a:prstGeom prst="rect">
            <a:avLst/>
          </a:prstGeom>
        </p:spPr>
        <p:txBody>
          <a:bodyPr anchor="ctr">
            <a:prstTxWarp prst="textInflateTop">
              <a:avLst/>
            </a:prstTxWarp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46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ru-RU" sz="4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Times New Roman" pitchFamily="18" charset="0"/>
              </a:rPr>
              <a:t>«Загадки с грядки»</a:t>
            </a:r>
            <a:endParaRPr lang="ru-RU" sz="4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8286776" y="6215082"/>
            <a:ext cx="571504" cy="42860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2656"/>
            <a:ext cx="2350409" cy="14401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131"/>
          <p:cNvSpPr txBox="1"/>
          <p:nvPr/>
        </p:nvSpPr>
        <p:spPr>
          <a:xfrm>
            <a:off x="2976657" y="1525843"/>
            <a:ext cx="3568606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Загадки с грядки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164933" y="3078247"/>
            <a:ext cx="3380330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</a:t>
            </a:r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Овощные»</a:t>
            </a:r>
            <a:endParaRPr lang="ru-RU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орфограммы</a:t>
            </a:r>
            <a:endParaRPr lang="ru-RU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40" name="8-конечная звезда 139">
            <a:hlinkClick r:id="rId4" action="ppaction://hlinksldjump"/>
          </p:cNvPr>
          <p:cNvSpPr/>
          <p:nvPr/>
        </p:nvSpPr>
        <p:spPr>
          <a:xfrm>
            <a:off x="1333307" y="1525843"/>
            <a:ext cx="714380" cy="714380"/>
          </a:xfrm>
          <a:prstGeom prst="star8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141" name="8-конечная звезда 140">
            <a:hlinkClick r:id="rId5" action="ppaction://hlinksldjump"/>
          </p:cNvPr>
          <p:cNvSpPr/>
          <p:nvPr/>
        </p:nvSpPr>
        <p:spPr>
          <a:xfrm>
            <a:off x="1431006" y="3317974"/>
            <a:ext cx="651683" cy="714380"/>
          </a:xfrm>
          <a:prstGeom prst="star8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2</a:t>
            </a:r>
          </a:p>
        </p:txBody>
      </p:sp>
      <p:pic>
        <p:nvPicPr>
          <p:cNvPr id="16406" name="Picture 2" descr="C:\Documents and Settings\Admin\Рабочий стол\баклажан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5263" y="4714875"/>
            <a:ext cx="2036762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7" name="Picture 4" descr="C:\Documents and Settings\Admin\Рабочий стол\кукуруза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63" y="4786313"/>
            <a:ext cx="1498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8" name="Picture 5" descr="C:\Documents and Settings\Admin\Рабочий стол\вставк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42490" y="2404764"/>
            <a:ext cx="4636940" cy="206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2" name="Picture 9" descr="C:\Documents and Settings\Admin\Рабочий стол\вставк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42489" y="669860"/>
            <a:ext cx="4636941" cy="196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3" name="Picture 3" descr="C:\Documents and Settings\Admin\Рабочий стол\лук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8" y="4286250"/>
            <a:ext cx="194627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 descr="C:\Documents and Settings\Admin\Мои документы\Мои рисунки\вставки\45.png"/>
          <p:cNvPicPr>
            <a:picLocks noChangeAspect="1" noChangeArrowheads="1"/>
          </p:cNvPicPr>
          <p:nvPr/>
        </p:nvPicPr>
        <p:blipFill>
          <a:blip r:embed="rId3" cstate="print"/>
          <a:srcRect t="-340"/>
          <a:stretch>
            <a:fillRect/>
          </a:stretch>
        </p:blipFill>
        <p:spPr bwMode="auto">
          <a:xfrm>
            <a:off x="2000250" y="571500"/>
            <a:ext cx="521493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357422" y="1142984"/>
            <a:ext cx="45005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В десять одёжек плотно одет, </a:t>
            </a:r>
            <a:br>
              <a:rPr lang="ru-RU" sz="2000" b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Часто приходит к нам на обед. </a:t>
            </a:r>
            <a:br>
              <a:rPr lang="ru-RU" sz="2000" b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Но лишь за стол ты его позовёшь, </a:t>
            </a:r>
            <a:br>
              <a:rPr lang="ru-RU" sz="2000" b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Сам не заметишь, как слёзы </a:t>
            </a:r>
            <a:br>
              <a:rPr lang="ru-RU" sz="2000" b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прольёшь</a:t>
            </a: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. 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2052" name="Picture 4" descr="C:\Documents and Settings\Admin\Рабочий стол\лу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857250"/>
            <a:ext cx="2727325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857500" y="1643063"/>
            <a:ext cx="3643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7030A0"/>
                </a:solidFill>
                <a:latin typeface="Georgia" pitchFamily="18" charset="0"/>
              </a:rPr>
              <a:t>Кругла, а не месяц, </a:t>
            </a:r>
            <a:br>
              <a:rPr lang="ru-RU" sz="2000" b="1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>
                <a:solidFill>
                  <a:srgbClr val="7030A0"/>
                </a:solidFill>
                <a:latin typeface="Georgia" pitchFamily="18" charset="0"/>
              </a:rPr>
              <a:t>Желта, а не масло, </a:t>
            </a:r>
            <a:br>
              <a:rPr lang="ru-RU" sz="2000" b="1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>
                <a:solidFill>
                  <a:srgbClr val="7030A0"/>
                </a:solidFill>
                <a:latin typeface="Georgia" pitchFamily="18" charset="0"/>
              </a:rPr>
              <a:t>С хвостом, а не мышь.</a:t>
            </a:r>
            <a:endParaRPr lang="ru-RU" b="1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2053" name="Picture 5" descr="C:\Documents and Settings\Admin\Рабочий стол\овощи\репа\реп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50" y="714375"/>
            <a:ext cx="30178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2357422" y="1428736"/>
            <a:ext cx="45005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Что за странный кабачок - </a:t>
            </a:r>
            <a:br>
              <a:rPr lang="ru-RU" sz="2000" b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Весь в каёмочках бочок,</a:t>
            </a:r>
            <a:br>
              <a:rPr lang="ru-RU" sz="2000" b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Может, мне приснился сон?</a:t>
            </a:r>
            <a:br>
              <a:rPr lang="ru-RU" sz="2000" b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Это круглый …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2055" name="Picture 7" descr="C:\Documents and Settings\Admin\Рабочий стол\патиссон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1357313"/>
            <a:ext cx="30670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357422" y="1071546"/>
            <a:ext cx="45005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Лето целое старалась — </a:t>
            </a:r>
            <a:br>
              <a:rPr lang="ru-RU" sz="2000" b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Одевалась, </a:t>
            </a:r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одевалась. </a:t>
            </a: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А как осень подошла, </a:t>
            </a:r>
            <a:br>
              <a:rPr lang="ru-RU" sz="2000" b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Нам одёжки отдала. </a:t>
            </a:r>
            <a:br>
              <a:rPr lang="ru-RU" sz="2000" b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Сотню одежонок </a:t>
            </a:r>
            <a:br>
              <a:rPr lang="ru-RU" sz="2000" b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Сложили мы в бочонок.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2057" name="Picture 9" descr="C:\Documents and Settings\Admin\Рабочий стол\капуст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857232"/>
            <a:ext cx="35941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2357422" y="1857364"/>
            <a:ext cx="4500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Он хорошо для кислых </a:t>
            </a:r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щей,</a:t>
            </a: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Помимо прочих овощей. 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2058" name="Picture 10" descr="C:\Documents and Settings\Admin\Рабочий стол\овощи\щавель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928688"/>
            <a:ext cx="27495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2500313" y="1357313"/>
            <a:ext cx="45005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7030A0"/>
                </a:solidFill>
                <a:latin typeface="Georgia" pitchFamily="18" charset="0"/>
              </a:rPr>
              <a:t>В огороде вырастаю. </a:t>
            </a:r>
            <a:br>
              <a:rPr lang="ru-RU" sz="2000" b="1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>
                <a:solidFill>
                  <a:srgbClr val="7030A0"/>
                </a:solidFill>
                <a:latin typeface="Georgia" pitchFamily="18" charset="0"/>
              </a:rPr>
              <a:t>А когда я созреваю, </a:t>
            </a:r>
            <a:br>
              <a:rPr lang="ru-RU" sz="2000" b="1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>
                <a:solidFill>
                  <a:srgbClr val="7030A0"/>
                </a:solidFill>
                <a:latin typeface="Georgia" pitchFamily="18" charset="0"/>
              </a:rPr>
              <a:t>Варят из меня томат, </a:t>
            </a:r>
            <a:br>
              <a:rPr lang="ru-RU" sz="2000" b="1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>
                <a:solidFill>
                  <a:srgbClr val="7030A0"/>
                </a:solidFill>
                <a:latin typeface="Georgia" pitchFamily="18" charset="0"/>
              </a:rPr>
              <a:t>В щи кладут </a:t>
            </a:r>
            <a:br>
              <a:rPr lang="ru-RU" sz="2000" b="1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>
                <a:solidFill>
                  <a:srgbClr val="7030A0"/>
                </a:solidFill>
                <a:latin typeface="Georgia" pitchFamily="18" charset="0"/>
              </a:rPr>
              <a:t>И так едят. </a:t>
            </a:r>
            <a:endParaRPr lang="ru-RU" b="1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2059" name="Picture 11" descr="C:\Documents and Settings\Admin\Рабочий стол\овощи\помидоры\4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8" y="714375"/>
            <a:ext cx="1655762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2428860" y="1428736"/>
            <a:ext cx="45005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Щёки розовы, нос белый, </a:t>
            </a:r>
            <a:br>
              <a:rPr lang="ru-RU" sz="2000" b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В темноте сижу день целый. </a:t>
            </a:r>
            <a:br>
              <a:rPr lang="ru-RU" sz="2000" b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А рубашка зелена, </a:t>
            </a:r>
            <a:br>
              <a:rPr lang="ru-RU" sz="2000" b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Вся на солнышке она. </a:t>
            </a:r>
          </a:p>
        </p:txBody>
      </p:sp>
      <p:pic>
        <p:nvPicPr>
          <p:cNvPr id="2060" name="Picture 12" descr="C:\Documents and Settings\Admin\Рабочий стол\овощи\редиска\редиска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0438" y="785813"/>
            <a:ext cx="2303462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2357422" y="1428736"/>
            <a:ext cx="45005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За кудрявый хохолок </a:t>
            </a:r>
            <a:br>
              <a:rPr lang="ru-RU" sz="2000" b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Лису из норки поволок. </a:t>
            </a:r>
            <a:br>
              <a:rPr lang="ru-RU" sz="2000" b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На ощупь - очень гладкая, </a:t>
            </a:r>
            <a:br>
              <a:rPr lang="ru-RU" sz="2000" b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На вкус - как сахар сладкая. </a:t>
            </a:r>
          </a:p>
        </p:txBody>
      </p:sp>
      <p:pic>
        <p:nvPicPr>
          <p:cNvPr id="2062" name="Picture 14" descr="C:\Documents and Settings\Admin\Рабочий стол\морковь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43240" y="1142984"/>
            <a:ext cx="3071812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2428860" y="1714488"/>
            <a:ext cx="4500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В этих жёлтых пирамидках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Сотни зёрен аппетитных. </a:t>
            </a:r>
          </a:p>
        </p:txBody>
      </p:sp>
      <p:pic>
        <p:nvPicPr>
          <p:cNvPr id="2064" name="Picture 16" descr="C:\Documents and Settings\Admin\Рабочий стол\овощи\кукуруза\кукуруза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1142984"/>
            <a:ext cx="346868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2357422" y="1214422"/>
            <a:ext cx="45005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Он бывает, дети, разный –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Жёлтый, травяной и красный.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То он жгучий, то он сладкий,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Надо знать его повадки.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А на кухне – глава специй!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Угадали? Это… </a:t>
            </a:r>
          </a:p>
        </p:txBody>
      </p:sp>
      <p:pic>
        <p:nvPicPr>
          <p:cNvPr id="2065" name="Picture 17" descr="C:\Documents and Settings\Admin\Рабочий стол\овощи\перец\перец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86188" y="785813"/>
            <a:ext cx="2000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Admin\Рабочий стол\пугало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75" y="2786063"/>
            <a:ext cx="2286000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Стрелка вправо 37">
            <a:hlinkClick r:id="rId15" action="ppaction://hlinksldjump"/>
          </p:cNvPr>
          <p:cNvSpPr/>
          <p:nvPr/>
        </p:nvSpPr>
        <p:spPr>
          <a:xfrm rot="10800000">
            <a:off x="8429652" y="6286520"/>
            <a:ext cx="571504" cy="42860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59" name="Picture 2" descr="C:\Documents and Settings\Admin\Рабочий стол\солнце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16097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11" grpId="0" build="allAtOnce"/>
      <p:bldP spid="15" grpId="0" build="allAtOnce"/>
      <p:bldP spid="17" grpId="0" build="allAtOnce"/>
      <p:bldP spid="20" grpId="0" build="allAtOnce"/>
      <p:bldP spid="23" grpId="0" build="allAtOnce"/>
      <p:bldP spid="25" grpId="0" build="allAtOnce"/>
      <p:bldP spid="27" grpId="0" build="allAtOnce"/>
      <p:bldP spid="29" grpId="0" build="allAtOnce"/>
      <p:bldP spid="35" grpId="0"/>
      <p:bldP spid="35" grpId="1"/>
      <p:bldP spid="37" grpId="0"/>
      <p:bldP spid="3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Admin\Мои документы\Мои рисунки\овощи\Копия 95.png"/>
          <p:cNvPicPr>
            <a:picLocks noChangeAspect="1" noChangeArrowheads="1"/>
          </p:cNvPicPr>
          <p:nvPr/>
        </p:nvPicPr>
        <p:blipFill>
          <a:blip r:embed="rId5" cstate="print"/>
          <a:srcRect l="43947"/>
          <a:stretch>
            <a:fillRect/>
          </a:stretch>
        </p:blipFill>
        <p:spPr bwMode="auto">
          <a:xfrm>
            <a:off x="142875" y="3357563"/>
            <a:ext cx="17335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4643438" y="1143000"/>
            <a:ext cx="928687" cy="714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357563" y="1143000"/>
            <a:ext cx="928687" cy="714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000232" y="142852"/>
            <a:ext cx="4572032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/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«Овощная» работа</a:t>
            </a:r>
          </a:p>
        </p:txBody>
      </p:sp>
      <p:pic>
        <p:nvPicPr>
          <p:cNvPr id="28678" name="Picture 13" descr="C:\Documents and Settings\Admin\Мои документы\Мои рисунки\солнышко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6002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C:\Documents and Settings\Admin\Рабочий стол\горох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38" y="2286000"/>
            <a:ext cx="28860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3500438" y="928688"/>
            <a:ext cx="6429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214678" y="5786454"/>
            <a:ext cx="2786082" cy="642942"/>
          </a:xfrm>
          <a:prstGeom prst="round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г…</a:t>
            </a:r>
            <a:r>
              <a:rPr lang="ru-RU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рох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86313" y="928688"/>
            <a:ext cx="6429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071802" y="5786454"/>
            <a:ext cx="3071802" cy="642942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к…пуста</a:t>
            </a:r>
          </a:p>
        </p:txBody>
      </p:sp>
      <p:pic>
        <p:nvPicPr>
          <p:cNvPr id="2062" name="Picture 14" descr="C:\Documents and Settings\Admin\Рабочий стол\капуст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2786063"/>
            <a:ext cx="250031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Скругленный прямоугольник 47"/>
          <p:cNvSpPr/>
          <p:nvPr/>
        </p:nvSpPr>
        <p:spPr>
          <a:xfrm>
            <a:off x="4643438" y="1143000"/>
            <a:ext cx="928687" cy="714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357563" y="1143000"/>
            <a:ext cx="928687" cy="714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3500438" y="928688"/>
            <a:ext cx="6429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786313" y="928688"/>
            <a:ext cx="6429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643438" y="1143000"/>
            <a:ext cx="928687" cy="714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357563" y="1143000"/>
            <a:ext cx="928687" cy="714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3500438" y="928688"/>
            <a:ext cx="6429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928926" y="5786454"/>
            <a:ext cx="3357554" cy="642942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м…</a:t>
            </a:r>
            <a:r>
              <a:rPr lang="ru-RU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рковь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2063" name="Picture 15" descr="C:\Documents and Settings\Admin\Рабочий стол\морковь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4688" y="1785938"/>
            <a:ext cx="247015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Box 59"/>
          <p:cNvSpPr txBox="1"/>
          <p:nvPr/>
        </p:nvSpPr>
        <p:spPr>
          <a:xfrm>
            <a:off x="4786313" y="928688"/>
            <a:ext cx="6429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643438" y="1143000"/>
            <a:ext cx="928687" cy="714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357563" y="1143000"/>
            <a:ext cx="928687" cy="714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500438" y="928688"/>
            <a:ext cx="6429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</a:t>
            </a:r>
          </a:p>
        </p:txBody>
      </p:sp>
      <p:pic>
        <p:nvPicPr>
          <p:cNvPr id="1026" name="Picture 2" descr="C:\Documents and Settings\Admin\Рабочий стол\лопата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4613" y="1714500"/>
            <a:ext cx="1116012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Скругленный прямоугольник 30"/>
          <p:cNvSpPr/>
          <p:nvPr/>
        </p:nvSpPr>
        <p:spPr>
          <a:xfrm>
            <a:off x="3214678" y="5786454"/>
            <a:ext cx="2786082" cy="642942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л…пата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86313" y="928688"/>
            <a:ext cx="6429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</a:t>
            </a:r>
          </a:p>
        </p:txBody>
      </p:sp>
      <p:pic>
        <p:nvPicPr>
          <p:cNvPr id="1027" name="Picture 3" descr="C:\Documents and Settings\Admin\Рабочий стол\урожай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500" y="2500313"/>
            <a:ext cx="3475038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Скругленный прямоугольник 32"/>
          <p:cNvSpPr/>
          <p:nvPr/>
        </p:nvSpPr>
        <p:spPr>
          <a:xfrm>
            <a:off x="4643438" y="1143000"/>
            <a:ext cx="928687" cy="714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357563" y="1143000"/>
            <a:ext cx="928687" cy="714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3500438" y="928688"/>
            <a:ext cx="6429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714612" y="5786454"/>
            <a:ext cx="3643306" cy="642942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ур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…</a:t>
            </a:r>
            <a:r>
              <a:rPr lang="ru-RU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жай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86313" y="928688"/>
            <a:ext cx="6429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500330" y="5786454"/>
            <a:ext cx="4143372" cy="642942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к…</a:t>
            </a:r>
            <a:r>
              <a:rPr lang="ru-RU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ртофель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Admin\Рабочий стол\картофель.png"/>
          <p:cNvPicPr>
            <a:picLocks noChangeAspect="1" noChangeArrowheads="1"/>
          </p:cNvPicPr>
          <p:nvPr/>
        </p:nvPicPr>
        <p:blipFill>
          <a:blip r:embed="rId12" cstate="print">
            <a:lum bright="-10000" contrast="10000"/>
          </a:blip>
          <a:srcRect l="18217" t="12500" r="14432" b="10001"/>
          <a:stretch>
            <a:fillRect/>
          </a:stretch>
        </p:blipFill>
        <p:spPr bwMode="auto">
          <a:xfrm>
            <a:off x="3286125" y="2571750"/>
            <a:ext cx="2428875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Скругленный прямоугольник 42"/>
          <p:cNvSpPr/>
          <p:nvPr/>
        </p:nvSpPr>
        <p:spPr>
          <a:xfrm>
            <a:off x="4643438" y="1143000"/>
            <a:ext cx="928687" cy="714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357563" y="1143000"/>
            <a:ext cx="928687" cy="714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4786313" y="928688"/>
            <a:ext cx="6429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00438" y="928688"/>
            <a:ext cx="6429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786050" y="5786454"/>
            <a:ext cx="3500462" cy="642942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п…</a:t>
            </a:r>
            <a:r>
              <a:rPr lang="ru-RU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мидор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Admin\Рабочий стол\помидор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28938" y="2428875"/>
            <a:ext cx="293528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Скругленный прямоугольник 51"/>
          <p:cNvSpPr/>
          <p:nvPr/>
        </p:nvSpPr>
        <p:spPr>
          <a:xfrm>
            <a:off x="4643438" y="1143000"/>
            <a:ext cx="928687" cy="714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357563" y="1143000"/>
            <a:ext cx="928687" cy="714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3500438" y="928688"/>
            <a:ext cx="6429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786313" y="928688"/>
            <a:ext cx="6429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</a:t>
            </a:r>
          </a:p>
        </p:txBody>
      </p:sp>
      <p:pic>
        <p:nvPicPr>
          <p:cNvPr id="4" name="Picture 2" descr="C:\Documents and Settings\Admin\Рабочий стол\огурец.png"/>
          <p:cNvPicPr>
            <a:picLocks noChangeAspect="1" noChangeArrowheads="1"/>
          </p:cNvPicPr>
          <p:nvPr/>
        </p:nvPicPr>
        <p:blipFill>
          <a:blip r:embed="rId14" cstate="print"/>
          <a:srcRect l="9999" t="19206" r="9238" b="17758"/>
          <a:stretch>
            <a:fillRect/>
          </a:stretch>
        </p:blipFill>
        <p:spPr bwMode="auto">
          <a:xfrm rot="6922500">
            <a:off x="2736056" y="2799557"/>
            <a:ext cx="338772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Скругленный прямоугольник 55"/>
          <p:cNvSpPr/>
          <p:nvPr/>
        </p:nvSpPr>
        <p:spPr>
          <a:xfrm>
            <a:off x="3143240" y="5786454"/>
            <a:ext cx="2786082" cy="642942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…</a:t>
            </a:r>
            <a:r>
              <a:rPr lang="ru-RU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гурец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643438" y="1127125"/>
            <a:ext cx="928687" cy="714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357563" y="1127125"/>
            <a:ext cx="928687" cy="714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3500438" y="912813"/>
            <a:ext cx="6429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786313" y="912813"/>
            <a:ext cx="6429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</a:t>
            </a:r>
          </a:p>
        </p:txBody>
      </p:sp>
      <p:pic>
        <p:nvPicPr>
          <p:cNvPr id="6" name="Picture 4" descr="C:\Documents and Settings\Admin\Рабочий стол\огород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43125" y="1928813"/>
            <a:ext cx="44291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Скругленный прямоугольник 65"/>
          <p:cNvSpPr/>
          <p:nvPr/>
        </p:nvSpPr>
        <p:spPr>
          <a:xfrm>
            <a:off x="2714644" y="5786454"/>
            <a:ext cx="3786182" cy="642942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…г…род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643438" y="1143000"/>
            <a:ext cx="928687" cy="714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357563" y="1143000"/>
            <a:ext cx="928687" cy="714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3500438" y="928688"/>
            <a:ext cx="6429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86313" y="928688"/>
            <a:ext cx="6429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2071688" y="1143000"/>
            <a:ext cx="928687" cy="714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857875" y="1143000"/>
            <a:ext cx="928688" cy="714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6000750" y="928688"/>
            <a:ext cx="64293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214563" y="928688"/>
            <a:ext cx="6429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</a:t>
            </a:r>
          </a:p>
        </p:txBody>
      </p:sp>
      <p:sp>
        <p:nvSpPr>
          <p:cNvPr id="71" name="Стрелка вправо 70">
            <a:hlinkClick r:id="rId16" action="ppaction://hlinksldjump"/>
          </p:cNvPr>
          <p:cNvSpPr/>
          <p:nvPr/>
        </p:nvSpPr>
        <p:spPr>
          <a:xfrm rot="10800000">
            <a:off x="8429652" y="6286520"/>
            <a:ext cx="571504" cy="42860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6984 L -0.09792 0.6574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29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iang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00"/>
                            </p:stCondLst>
                            <p:childTnLst>
                              <p:par>
                                <p:cTn id="2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00"/>
                            </p:stCondLst>
                            <p:childTnLst>
                              <p:par>
                                <p:cTn id="3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2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06984 L -0.12934 0.6679 " pathEditMode="relative" rAng="0" ptsTypes="AA">
                                      <p:cBhvr>
                                        <p:cTn id="3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0" y="2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iang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>
                      <p:stCondLst>
                        <p:cond delay="0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 tmFilter="0, 0; .2, .5; .8, .5; 1, 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3" dur="250" autoRev="1" fill="hold"/>
                                        <p:tgtEl>
                                          <p:spTgt spid="20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6991 L 0.01129 0.65787 " pathEditMode="relative" rAng="0" ptsTypes="AA">
                                      <p:cBhvr>
                                        <p:cTn id="3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29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iang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6984 L -0.10573 0.65726 " pathEditMode="relative" rAng="0" ptsTypes="AA">
                                      <p:cBhvr>
                                        <p:cTn id="3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29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iang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9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5943 L -0.08993 0.6783 " pathEditMode="relative" rAng="0" ptsTypes="AA">
                                      <p:cBhvr>
                                        <p:cTn id="3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3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iang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0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9 0.06984 L -0.05173 0.6679 " pathEditMode="relative" rAng="0" ptsTypes="AA">
                                      <p:cBhvr>
                                        <p:cTn id="3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2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iang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2 0.05943 L -0.15295 0.65749 " pathEditMode="relative" rAng="0" ptsTypes="AA">
                                      <p:cBhvr>
                                        <p:cTn id="4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2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iang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9321 L -0.16094 0.67022 " pathEditMode="relative" rAng="0" ptsTypes="AA">
                                      <p:cBhvr>
                                        <p:cTn id="4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28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iang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2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5" fill="hold">
                      <p:stCondLst>
                        <p:cond delay="0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31 0.06984 L -0.16875 0.66767 " pathEditMode="relative" rAng="0" ptsTypes="AA">
                                      <p:cBhvr>
                                        <p:cTn id="4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0" y="2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iang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4 0.06984 L 0.21493 0.6679 " pathEditMode="relative" rAng="0" ptsTypes="AA">
                                      <p:cBhvr>
                                        <p:cTn id="4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2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iang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8" grpId="1"/>
      <p:bldP spid="39" grpId="0"/>
      <p:bldP spid="39" grpId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/>
      <p:bldP spid="50" grpId="1"/>
      <p:bldP spid="50" grpId="2"/>
      <p:bldP spid="51" grpId="0"/>
      <p:bldP spid="51" grpId="1"/>
      <p:bldP spid="57" grpId="0" animBg="1"/>
      <p:bldP spid="57" grpId="1" animBg="1"/>
      <p:bldP spid="58" grpId="0" animBg="1"/>
      <p:bldP spid="58" grpId="1" animBg="1"/>
      <p:bldP spid="59" grpId="0"/>
      <p:bldP spid="59" grpId="1"/>
      <p:bldP spid="60" grpId="0"/>
      <p:bldP spid="60" grpId="1"/>
      <p:bldP spid="60" grpId="2"/>
      <p:bldP spid="26" grpId="0" animBg="1"/>
      <p:bldP spid="26" grpId="1" animBg="1"/>
      <p:bldP spid="27" grpId="0" animBg="1"/>
      <p:bldP spid="27" grpId="1" animBg="1"/>
      <p:bldP spid="29" grpId="0"/>
      <p:bldP spid="29" grpId="1"/>
      <p:bldP spid="30" grpId="0"/>
      <p:bldP spid="30" grpId="1"/>
      <p:bldP spid="30" grpId="2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6" grpId="1"/>
      <p:bldP spid="36" grpId="2"/>
      <p:bldP spid="43" grpId="0" animBg="1"/>
      <p:bldP spid="43" grpId="1" animBg="1"/>
      <p:bldP spid="44" grpId="0" animBg="1"/>
      <p:bldP spid="44" grpId="1" animBg="1"/>
      <p:bldP spid="46" grpId="0"/>
      <p:bldP spid="46" grpId="1"/>
      <p:bldP spid="45" grpId="0"/>
      <p:bldP spid="45" grpId="1"/>
      <p:bldP spid="45" grpId="2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55" grpId="1"/>
      <p:bldP spid="55" grpId="2"/>
      <p:bldP spid="62" grpId="0" animBg="1"/>
      <p:bldP spid="62" grpId="1" animBg="1"/>
      <p:bldP spid="63" grpId="0" animBg="1"/>
      <p:bldP spid="63" grpId="1" animBg="1"/>
      <p:bldP spid="64" grpId="0"/>
      <p:bldP spid="64" grpId="1"/>
      <p:bldP spid="65" grpId="1"/>
      <p:bldP spid="65" grpId="2"/>
      <p:bldP spid="65" grpId="3"/>
      <p:bldP spid="67" grpId="0" animBg="1"/>
      <p:bldP spid="68" grpId="0" animBg="1"/>
      <p:bldP spid="69" grpId="0"/>
      <p:bldP spid="70" grpId="0"/>
      <p:bldP spid="70" grpId="1"/>
      <p:bldP spid="74" grpId="0" animBg="1"/>
      <p:bldP spid="75" grpId="0" animBg="1"/>
      <p:bldP spid="76" grpId="0"/>
      <p:bldP spid="77" grpId="1"/>
      <p:bldP spid="77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71414"/>
            <a:ext cx="4714908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Ссылки на Интернет - источник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214282" y="428604"/>
            <a:ext cx="871543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2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sz="800" dirty="0">
                <a:latin typeface="Times New Roman" pitchFamily="18" charset="0"/>
                <a:cs typeface="Times New Roman" pitchFamily="18" charset="0"/>
                <a:hlinkClick r:id="rId3"/>
              </a:rPr>
              <a:t>://s55.radikal.ru/i148/1104/ba/4a60442a3259.png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вставка        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sz="800" dirty="0">
                <a:latin typeface="Times New Roman" pitchFamily="18" charset="0"/>
                <a:cs typeface="Times New Roman" pitchFamily="18" charset="0"/>
                <a:hlinkClick r:id="rId4"/>
              </a:rPr>
              <a:t>://s49.radikal.ru/i126/1104/6e/f94d1cde85c6.png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вставка        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  <a:hlinkClick r:id="rId5"/>
              </a:rPr>
              <a:t>http://i010.radikal.ru/1107/03/ba57cbae60d9.png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горох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dirty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s011.radikal.ru/i316/1105/31/c990617d1              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en-US" sz="800" dirty="0">
                <a:latin typeface="Times New Roman" pitchFamily="18" charset="0"/>
                <a:cs typeface="Times New Roman" pitchFamily="18" charset="0"/>
                <a:hlinkClick r:id="rId6"/>
              </a:rPr>
              <a:t>://s017.radikal.ru/i427/1111/03/9ec2bd8c233a.png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капуста     </a:t>
            </a:r>
          </a:p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en-US" sz="800" dirty="0">
                <a:latin typeface="Times New Roman" pitchFamily="18" charset="0"/>
                <a:cs typeface="Times New Roman" pitchFamily="18" charset="0"/>
                <a:hlinkClick r:id="rId7"/>
              </a:rPr>
              <a:t>://www.clker.com/cliparts/5/3/c/f/11949861111671588429potato_nicu_buculei_.svg.med.png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картофель               </a:t>
            </a:r>
          </a:p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</a:t>
            </a:r>
            <a:r>
              <a:rPr lang="en-US" sz="800" dirty="0">
                <a:latin typeface="Times New Roman" pitchFamily="18" charset="0"/>
                <a:cs typeface="Times New Roman" pitchFamily="18" charset="0"/>
                <a:hlinkClick r:id="rId8"/>
              </a:rPr>
              <a:t>://s017.radikal.ru/i420/1110/78/2e83a2d49854.png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корзина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овощами                       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dirty="0">
                <a:latin typeface="Times New Roman" pitchFamily="18" charset="0"/>
                <a:cs typeface="Times New Roman" pitchFamily="18" charset="0"/>
                <a:hlinkClick r:id="rId9"/>
              </a:rPr>
              <a:t>http://img.webmd.com/dtmcms/live/webmd/consumer_assets/site_images/articles/health_tools/organic_produce_slideshow/istock_photo_of_corn.jpg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кукуруза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  <a:hlinkClick r:id="rId10"/>
              </a:rPr>
              <a:t>s44.radikal.ru/i104/1010/1b/20cf6256bb66.png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кукуруза</a:t>
            </a:r>
          </a:p>
          <a:p>
            <a:r>
              <a:rPr lang="ru-RU" sz="8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  <a:hlinkClick r:id="rId11"/>
              </a:rPr>
              <a:t>s42.radikal.ru/i098/1105/df/faad01c3635f.png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лук              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</a:t>
            </a:r>
            <a:r>
              <a:rPr lang="en-US" sz="800" dirty="0">
                <a:latin typeface="Times New Roman" pitchFamily="18" charset="0"/>
                <a:cs typeface="Times New Roman" pitchFamily="18" charset="0"/>
                <a:hlinkClick r:id="rId12"/>
              </a:rPr>
              <a:t>://s56.radikal.ru/i153/1007/03/0aa7c0f9004d.png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лук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dirty="0">
                <a:latin typeface="Times New Roman" pitchFamily="18" charset="0"/>
                <a:cs typeface="Times New Roman" pitchFamily="18" charset="0"/>
                <a:hlinkClick r:id="rId13"/>
              </a:rPr>
              <a:t>http://900igr.net/datai/eda/Ovoschi-1.files/0011-013-Morkovka.png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морковь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  <a:hlinkClick r:id="rId14"/>
              </a:rPr>
              <a:t>http://forum.materinstvo.ru/index.php?showtopic=815726&amp;st=700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набор «Весёлые овощи»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  <a:hlinkClick r:id="rId15"/>
              </a:rPr>
              <a:t>http://forum.materinstvo.ru/journal.php?user=200882&amp;comm=1080122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набор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«Во саду ли, в огороде»: лопата,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вилы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, грабли, лейка, мешок, птицы, забор с подсолнухами,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земля</a:t>
            </a:r>
          </a:p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http://forum.materinstvo.ru/journal.php?user=200882&amp;comm=1080122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набор «</a:t>
            </a: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Лесовички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»: гусеница, ветка</a:t>
            </a:r>
          </a:p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http://s45.radikal.ru/i107/1005/d5/35b15232e6b0.png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овощи</a:t>
            </a:r>
          </a:p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http://s017.radikal.ru/i413/1111/3c/db684ac14200.png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огурец                                           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  <a:hlinkClick r:id="rId18"/>
              </a:rPr>
              <a:t> http://s50.radikal.ru/i128/0910/01/bbc38dc25162.png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огурец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  <a:hlinkClick r:id="rId19"/>
              </a:rPr>
              <a:t> http://www.clker.com/cliparts/0/c/b/f/119543308163161197Machovka_cucumber.svg.med.png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  огурец</a:t>
            </a:r>
          </a:p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http://s40.radikal.ru/i089/1105/56/d681e2596be0.png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патиссон        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  <a:hlinkClick r:id="rId21"/>
              </a:rPr>
              <a:t> http://content.answcdn.com/main/content/img/wiley/visualfood/03_LegumesFruits/40820-Patisson.jpg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 патиссон</a:t>
            </a:r>
          </a:p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  <a:hlinkClick r:id="rId22"/>
              </a:rPr>
              <a:t>http://s006.radikal.ru/i215/1105/9e/431aee6276f8.png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перец               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  <a:hlinkClick r:id="rId23"/>
              </a:rPr>
              <a:t>http://s52.radikal.ru/i136/1010/78/d7f2f039dd54.png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перец     </a:t>
            </a:r>
          </a:p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  <a:hlinkClick r:id="rId24"/>
              </a:rPr>
              <a:t>http://s08.radikal.ru/i181/1007/9d/8b53124a3f9c.png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перец                  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  <a:hlinkClick r:id="rId25"/>
              </a:rPr>
              <a:t>http://www.clker.com/cliparts/e/9/1/3/11971151831608527890Chrisdesign_Pepper_red.svg.med.png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пере                 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  <a:hlinkClick r:id="rId26"/>
              </a:rPr>
              <a:t>http://www.clker.com/cliparts/6/0/6/0/1245694766439408861johnny_automatic_tomato_plant.svg.med.png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помидор  </a:t>
            </a:r>
          </a:p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  <a:hlinkClick r:id="rId27"/>
              </a:rPr>
              <a:t>http://s56.radikal.ru/i151/1010/97/45e21cfb8174.png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помидор          </a:t>
            </a:r>
          </a:p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  <a:hlinkClick r:id="rId28"/>
              </a:rPr>
              <a:t>http://forum.materinstvo.ru/uploads/1319223614//post-366550-1319358098.png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пугало  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  <a:hlinkClick r:id="rId29"/>
              </a:rPr>
              <a:t>http://forum.materinstvo.ru/uploads/1204752206//post-32967-1204811697.png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репка</a:t>
            </a:r>
          </a:p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  <a:hlinkClick r:id="rId30"/>
              </a:rPr>
              <a:t>http://www.clker.com/cliparts/0/7/0/0/1194986314408663800ravanello_architetto_fra_01.svg.med.png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  редиска            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  <a:hlinkClick r:id="rId31"/>
              </a:rPr>
              <a:t> </a:t>
            </a:r>
            <a:endParaRPr lang="ru-RU" sz="800" dirty="0" smtClean="0">
              <a:latin typeface="Times New Roman" pitchFamily="18" charset="0"/>
              <a:cs typeface="Times New Roman" pitchFamily="18" charset="0"/>
              <a:hlinkClick r:id="rId31"/>
            </a:endParaRPr>
          </a:p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  <a:hlinkClick r:id="rId31"/>
              </a:rPr>
              <a:t>http://s09.radikal.ru/i182/1007/37/9a9fda30bddb.png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редиска</a:t>
            </a:r>
          </a:p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  <a:hlinkClick r:id="rId32"/>
              </a:rPr>
              <a:t>http://art-new-yorsh.narod.ru/salat.jpg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салат</a:t>
            </a:r>
          </a:p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  <a:hlinkClick r:id="rId33"/>
              </a:rPr>
              <a:t>http://k.foto.radikal.ru/0702/bcd45743f3b4t.jpg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свёкла                          </a:t>
            </a:r>
          </a:p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  <a:hlinkClick r:id="rId34"/>
              </a:rPr>
              <a:t>http://forum.materinstvo.ru/uploads/1265896340//post-106914-1265982289.png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 солёный огурец</a:t>
            </a:r>
          </a:p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  <a:hlinkClick r:id="rId35"/>
              </a:rPr>
              <a:t>http://img-fotki.yandex.ru/get/5302/valenta-mog.129/0_6d435_78e000fe_L.jpg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солнышко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  <a:hlinkClick r:id="rId36"/>
              </a:rPr>
              <a:t>http://www.lady.ru/images/assets/site/2009/09/vkusno/29/dill_main.jpg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укроп  </a:t>
            </a:r>
          </a:p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  <a:hlinkClick r:id="rId37"/>
              </a:rPr>
              <a:t>http://www.proshkolu.ru/content/media/pic/std/2000000/1274000/1273862-e39034de6d7b2809.png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щавель</a:t>
            </a:r>
          </a:p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  <a:hlinkClick r:id="rId38"/>
              </a:rPr>
              <a:t>http://img-fotki.yandex.ru/get/5309/47407354.2d7/0_99979_c551f539_M.png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улитка    </a:t>
            </a:r>
          </a:p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  <a:hlinkClick r:id="rId39"/>
              </a:rPr>
              <a:t>http://i082.radikal.ru/0812/05/8ae55fb1a513.png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фасоль</a:t>
            </a:r>
          </a:p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  <a:hlinkClick r:id="rId40"/>
              </a:rPr>
              <a:t>http://i016.radikal.ru/1107/16/531bbc3fa62d.jpg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фон  </a:t>
            </a:r>
          </a:p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  <a:hlinkClick r:id="rId41"/>
              </a:rPr>
              <a:t>http://i004.radikal.ru/0803/42/d08f957df824.jpg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фон</a:t>
            </a:r>
          </a:p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  <a:hlinkClick r:id="rId42"/>
              </a:rPr>
              <a:t>http://i027.radikal.ru/0803/d7/9046c2f0c9a7.png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телега с цветами   </a:t>
            </a:r>
          </a:p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  <a:hlinkClick r:id="rId43"/>
              </a:rPr>
              <a:t>http://s49.radikal.ru/i123/0810/10/da9461d377f5.png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трава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  <a:hlinkClick r:id="rId44"/>
              </a:rPr>
              <a:t>http://zagadka.yaxy.ru/zagadki_pro_ovoshi.html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 загадки про овощи  </a:t>
            </a:r>
          </a:p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  <a:hlinkClick r:id="rId45"/>
              </a:rPr>
              <a:t>http://www.playroom.ru/content/view/1984/18/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  стихи и загадки про овощи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4056</TotalTime>
  <Words>394</Words>
  <Application>Microsoft Office PowerPoint</Application>
  <PresentationFormat>Экран (4:3)</PresentationFormat>
  <Paragraphs>95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Bookman Old Style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Nika</dc:creator>
  <cp:lastModifiedBy>Валерия</cp:lastModifiedBy>
  <cp:revision>705</cp:revision>
  <dcterms:created xsi:type="dcterms:W3CDTF">2011-11-21T13:04:46Z</dcterms:created>
  <dcterms:modified xsi:type="dcterms:W3CDTF">2016-11-04T05:04:18Z</dcterms:modified>
</cp:coreProperties>
</file>